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10287000" cx="18288000"/>
  <p:notesSz cx="6858000" cy="9144000"/>
  <p:embeddedFontLst>
    <p:embeddedFont>
      <p:font typeface="Poppins"/>
      <p:regular r:id="rId30"/>
      <p:bold r:id="rId31"/>
      <p:italic r:id="rId32"/>
      <p:boldItalic r:id="rId33"/>
    </p:embeddedFont>
    <p:embeddedFont>
      <p:font typeface="Poppins Medium"/>
      <p:regular r:id="rId34"/>
      <p:bold r:id="rId35"/>
      <p:italic r:id="rId36"/>
      <p:boldItalic r:id="rId37"/>
    </p:embeddedFont>
    <p:embeddedFont>
      <p:font typeface="Work Sans"/>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90">
          <p15:clr>
            <a:srgbClr val="9AA0A6"/>
          </p15:clr>
        </p15:guide>
        <p15:guide id="2" orient="horz" pos="1257">
          <p15:clr>
            <a:srgbClr val="9AA0A6"/>
          </p15:clr>
        </p15:guide>
        <p15:guide id="3" orient="horz" pos="1657">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90"/>
        <p:guide pos="1257" orient="horz"/>
        <p:guide pos="1657"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WorkSans-italic.fntdata"/><Relationship Id="rId20" Type="http://schemas.openxmlformats.org/officeDocument/2006/relationships/slide" Target="slides/slide14.xml"/><Relationship Id="rId41" Type="http://schemas.openxmlformats.org/officeDocument/2006/relationships/font" Target="fonts/WorkSans-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oppins-bold.fntdata"/><Relationship Id="rId30" Type="http://schemas.openxmlformats.org/officeDocument/2006/relationships/font" Target="fonts/Poppins-regular.fntdata"/><Relationship Id="rId11" Type="http://schemas.openxmlformats.org/officeDocument/2006/relationships/slide" Target="slides/slide5.xml"/><Relationship Id="rId33" Type="http://schemas.openxmlformats.org/officeDocument/2006/relationships/font" Target="fonts/Poppins-boldItalic.fntdata"/><Relationship Id="rId10" Type="http://schemas.openxmlformats.org/officeDocument/2006/relationships/slide" Target="slides/slide4.xml"/><Relationship Id="rId32" Type="http://schemas.openxmlformats.org/officeDocument/2006/relationships/font" Target="fonts/Poppins-italic.fntdata"/><Relationship Id="rId13" Type="http://schemas.openxmlformats.org/officeDocument/2006/relationships/slide" Target="slides/slide7.xml"/><Relationship Id="rId35" Type="http://schemas.openxmlformats.org/officeDocument/2006/relationships/font" Target="fonts/PoppinsMedium-bold.fntdata"/><Relationship Id="rId12" Type="http://schemas.openxmlformats.org/officeDocument/2006/relationships/slide" Target="slides/slide6.xml"/><Relationship Id="rId34" Type="http://schemas.openxmlformats.org/officeDocument/2006/relationships/font" Target="fonts/PoppinsMedium-regular.fntdata"/><Relationship Id="rId15" Type="http://schemas.openxmlformats.org/officeDocument/2006/relationships/slide" Target="slides/slide9.xml"/><Relationship Id="rId37" Type="http://schemas.openxmlformats.org/officeDocument/2006/relationships/font" Target="fonts/PoppinsMedium-boldItalic.fntdata"/><Relationship Id="rId14" Type="http://schemas.openxmlformats.org/officeDocument/2006/relationships/slide" Target="slides/slide8.xml"/><Relationship Id="rId36" Type="http://schemas.openxmlformats.org/officeDocument/2006/relationships/font" Target="fonts/PoppinsMedium-italic.fntdata"/><Relationship Id="rId17" Type="http://schemas.openxmlformats.org/officeDocument/2006/relationships/slide" Target="slides/slide11.xml"/><Relationship Id="rId39" Type="http://schemas.openxmlformats.org/officeDocument/2006/relationships/font" Target="fonts/WorkSans-bold.fntdata"/><Relationship Id="rId16" Type="http://schemas.openxmlformats.org/officeDocument/2006/relationships/slide" Target="slides/slide10.xml"/><Relationship Id="rId38" Type="http://schemas.openxmlformats.org/officeDocument/2006/relationships/font" Target="fonts/WorkSans-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cc2597a091_0_3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g1cc2597a091_0_3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e327166167_0_2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2e327166167_0_2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e327166167_0_2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g2e327166167_0_2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e327166167_0_3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g2e327166167_0_3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e327166167_0_3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2e327166167_0_3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cb9c431ab3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Business and Finance:</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Market analysis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Customer segmentation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Credit risk assessment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Fraud detection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Investment portfolio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Financial forecasting</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Healthcare:</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Disease diagnosis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Drug discovery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Patient outcomes analysis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Healthcare resource optimization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Epidemiological studies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Retail and E-Commerce:</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Sales and inventory optimization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Customer behavior analysis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Personalized marketing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Supply chain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Price optimization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Government and Public Policy:</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Public policy analysis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Crime pattern recognition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Social program effectiveness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Traffic and transportation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Election forecasting</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Energy and Utilities: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Energy consumption optimization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Predictive maintenance of infrastructure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Renewable energy resource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Grid management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Marketing and Advertising: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Ad campaign performance analysis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Social media analytics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Customer sentiment analysis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Click-through rate prediction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A/B testing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Manufacturing and Supply Chain:</a:t>
            </a:r>
            <a:endParaRPr b="1">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Quality control and defect detection</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Inventory management</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Production process optimization</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Supplier relationship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Telecommunications:</a:t>
            </a:r>
            <a:endParaRPr b="1">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Network performance monitoring</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Customer churn prediction</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Service quality improvement</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Infrastructure optimization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Education:</a:t>
            </a:r>
            <a:endParaRPr b="1">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Student performance analysis</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Adaptive learning systems</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Educational program assessment</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Resource allocation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Transportation and Logistics:</a:t>
            </a:r>
            <a:endParaRPr b="1">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Route optimization</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Demand forecasting</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Fleet management</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Delivery scheduling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Entertainment and Media:</a:t>
            </a:r>
            <a:endParaRPr b="1">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Content recommendation</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Audience engagement analysis</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Box office predictions</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User behavior modeling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Environmental Science:</a:t>
            </a:r>
            <a:endParaRPr b="1">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Climate change analysis</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Natural disaster prediction and response</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Ecosystem monitoring</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Conservation efforts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Human Resources:</a:t>
            </a:r>
            <a:endParaRPr b="1">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Employee performance analysis</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Workforce planning</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Recruitment and talent acquisition</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Employee satisfaction surveys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Sports Analytics:</a:t>
            </a:r>
            <a:endParaRPr b="1">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Player performance analysis</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Game strategy optimization</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Fan engagement</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Athlete injury prevention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Supply Chain Management:</a:t>
            </a:r>
            <a:endParaRPr b="1">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Demand forecasting</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Inventory optimization</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Supplier performance analysis</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Logistics and distribution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Social Services:</a:t>
            </a:r>
            <a:endParaRPr b="1">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Child welfare and protection</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Homelessness prevention</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Elderly care optimization</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Social program evaluation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Agriculture:</a:t>
            </a:r>
            <a:endParaRPr b="1">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Crop yield prediction</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Pest and disease detection</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Precision farming</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Irrigation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Sustainability and Environmental Conservation:</a:t>
            </a:r>
            <a:endParaRPr b="1">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Sustainable resource management</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Pollution monitoring and control</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Wildlife conservation efforts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These are just a few examples of the diverse domains in which data analytics plays a critical role in improving decision-making, efficiency, and outcomes. The applications of data analytics continue to grow as more organizations recognize its value in harnessing the power of data.</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
        <p:nvSpPr>
          <p:cNvPr id="287" name="Google Shape;287;g2cb9c431ab3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e327166167_0_3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Business and Finance:</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Market analysis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Customer segmentation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Credit risk assessment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Fraud detection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Investment portfolio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Financial forecasting</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Healthcare:</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Disease diagnosis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Drug discovery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Patient outcomes analysis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Healthcare resource optimization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Epidemiological studies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Retail and E-Commerce:</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Sales and inventory optimization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Customer behavior analysis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Personalized marketing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Supply chain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Price optimization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Government and Public Policy:</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Public policy analysis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Crime pattern recognition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Social program effectiveness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Traffic and transportation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Election forecasting</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Energy and Utilities: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Energy consumption optimization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Predictive maintenance of infrastructure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Renewable energy resource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Grid management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Marketing and Advertising: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Ad campaign performance analysis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Social media analytics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Customer sentiment analysis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Click-through rate prediction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A/B testing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Manufacturing and Supply Chain:</a:t>
            </a:r>
            <a:endParaRPr b="1">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Quality control and defect detection</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Inventory management</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Production process optimization</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Supplier relationship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Telecommunications:</a:t>
            </a:r>
            <a:endParaRPr b="1">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Network performance monitoring</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Customer churn prediction</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Service quality improvement</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Infrastructure optimization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Education:</a:t>
            </a:r>
            <a:endParaRPr b="1">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Student performance analysis</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Adaptive learning systems</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Educational program assessment</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Resource allocation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Transportation and Logistics:</a:t>
            </a:r>
            <a:endParaRPr b="1">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Route optimization</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Demand forecasting</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Fleet management</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Delivery scheduling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Entertainment and Media:</a:t>
            </a:r>
            <a:endParaRPr b="1">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Content recommendation</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Audience engagement analysis</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Box office predictions</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User behavior modeling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Environmental Science:</a:t>
            </a:r>
            <a:endParaRPr b="1">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Climate change analysis</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Natural disaster prediction and response</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Ecosystem monitoring</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Conservation efforts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Human Resources:</a:t>
            </a:r>
            <a:endParaRPr b="1">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Employee performance analysis</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Workforce planning</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Recruitment and talent acquisition</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Employee satisfaction surveys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Sports Analytics:</a:t>
            </a:r>
            <a:endParaRPr b="1">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Player performance analysis</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Game strategy optimization</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Fan engagement</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Athlete injury prevention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Supply Chain Management:</a:t>
            </a:r>
            <a:endParaRPr b="1">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Demand forecasting</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Inventory optimization</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Supplier performance analysis</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Logistics and distribution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Social Services:</a:t>
            </a:r>
            <a:endParaRPr b="1">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Child welfare and protection</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Homelessness prevention</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Elderly care optimization</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Social program evaluation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Agriculture:</a:t>
            </a:r>
            <a:endParaRPr b="1">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Crop yield prediction</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Pest and disease detection</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Precision farming</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Irrigation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Sustainability and Environmental Conservation:</a:t>
            </a:r>
            <a:endParaRPr b="1">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Sustainable resource management</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Pollution monitoring and control</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Wildlife conservation efforts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These are just a few examples of the diverse domains in which data analytics plays a critical role in improving decision-making, efficiency, and outcomes. The applications of data analytics continue to grow as more organizations recognize its value in harnessing the power of data.</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
        <p:nvSpPr>
          <p:cNvPr id="294" name="Google Shape;294;g2e327166167_0_3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e327166167_0_3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Business and Finance:</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Market analysis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Customer segmentation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Credit risk assessment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Fraud detection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Investment portfolio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Financial forecasting</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Healthcare:</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Disease diagnosis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Drug discovery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Patient outcomes analysis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Healthcare resource optimization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Epidemiological studies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Retail and E-Commerce:</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Sales and inventory optimization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Customer behavior analysis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Personalized marketing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Supply chain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Price optimization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Government and Public Policy:</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Public policy analysis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Crime pattern recognition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Social program effectiveness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Traffic and transportation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Election forecasting</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Energy and Utilities: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Energy consumption optimization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Predictive maintenance of infrastructure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Renewable energy resource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Grid management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Marketing and Advertising: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Ad campaign performance analysis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Social media analytics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Customer sentiment analysis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Click-through rate prediction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A/B testing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Manufacturing and Supply Chain:</a:t>
            </a:r>
            <a:endParaRPr b="1">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Quality control and defect detection</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Inventory management</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Production process optimization</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Supplier relationship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Telecommunications:</a:t>
            </a:r>
            <a:endParaRPr b="1">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Network performance monitoring</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Customer churn prediction</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Service quality improvement</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Infrastructure optimization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Education:</a:t>
            </a:r>
            <a:endParaRPr b="1">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Student performance analysis</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Adaptive learning systems</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Educational program assessment</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Resource allocation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Transportation and Logistics:</a:t>
            </a:r>
            <a:endParaRPr b="1">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Route optimization</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Demand forecasting</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Fleet management</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Delivery scheduling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Entertainment and Media:</a:t>
            </a:r>
            <a:endParaRPr b="1">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Content recommendation</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Audience engagement analysis</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Box office predictions</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User behavior modeling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Environmental Science:</a:t>
            </a:r>
            <a:endParaRPr b="1">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Climate change analysis</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Natural disaster prediction and response</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Ecosystem monitoring</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Conservation efforts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Human Resources:</a:t>
            </a:r>
            <a:endParaRPr b="1">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Employee performance analysis</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Workforce planning</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Recruitment and talent acquisition</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Employee satisfaction surveys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Sports Analytics:</a:t>
            </a:r>
            <a:endParaRPr b="1">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Player performance analysis</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Game strategy optimization</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Fan engagement</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Athlete injury prevention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Supply Chain Management:</a:t>
            </a:r>
            <a:endParaRPr b="1">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Demand forecasting</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Inventory optimization</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Supplier performance analysis</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Logistics and distribution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Social Services:</a:t>
            </a:r>
            <a:endParaRPr b="1">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Child welfare and protection</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Homelessness prevention</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Elderly care optimization</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Social program evaluation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Agriculture:</a:t>
            </a:r>
            <a:endParaRPr b="1">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Crop yield prediction</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Pest and disease detection</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Precision farming</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Irrigation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Sustainability and Environmental Conservation:</a:t>
            </a:r>
            <a:endParaRPr b="1">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Sustainable resource management</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Pollution monitoring and control</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Wildlife conservation efforts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These are just a few examples of the diverse domains in which data analytics plays a critical role in improving decision-making, efficiency, and outcomes. The applications of data analytics continue to grow as more organizations recognize its value in harnessing the power of data.</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
        <p:nvSpPr>
          <p:cNvPr id="301" name="Google Shape;301;g2e327166167_0_3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e327166167_0_3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g2e327166167_0_3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e327166167_0_3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g2e327166167_0_3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e327166167_0_3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2e327166167_0_3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8bc89918f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g28bc89918f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e327166167_0_3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g2e327166167_0_3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e327166167_0_3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g2e327166167_0_3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8bc89918f3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g28bc89918f3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cc2597a091_0_3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g1cc2597a091_0_3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20d28ee92a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g220d28ee92a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2b280e79c4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22b280e79c4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8bc89918f3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28bc89918f3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8bc89918f3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g28bc89918f3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e327166167_0_2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g2e327166167_0_2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e327166167_0_2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g2e327166167_0_2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e327166167_0_2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g2e327166167_0_2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5" name="Google Shape;15;p2"/>
          <p:cNvSpPr/>
          <p:nvPr/>
        </p:nvSpPr>
        <p:spPr>
          <a:xfrm>
            <a:off x="20325" y="20325"/>
            <a:ext cx="18288000" cy="10266600"/>
          </a:xfrm>
          <a:prstGeom prst="rect">
            <a:avLst/>
          </a:prstGeom>
          <a:solidFill>
            <a:srgbClr val="1B20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txBox="1"/>
          <p:nvPr>
            <p:ph idx="2"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7" name="Google Shape;17;p2"/>
          <p:cNvSpPr txBox="1"/>
          <p:nvPr>
            <p:ph idx="3"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 name="Google Shape;18;p2"/>
          <p:cNvSpPr txBox="1"/>
          <p:nvPr>
            <p:ph idx="4"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9" name="Google Shape;19;p2"/>
          <p:cNvSpPr/>
          <p:nvPr/>
        </p:nvSpPr>
        <p:spPr>
          <a:xfrm>
            <a:off x="20325" y="20325"/>
            <a:ext cx="18288000" cy="10266600"/>
          </a:xfrm>
          <a:prstGeom prst="rect">
            <a:avLst/>
          </a:prstGeom>
          <a:solidFill>
            <a:srgbClr val="1B20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 name="Google Shape;20;p2"/>
          <p:cNvPicPr preferRelativeResize="0"/>
          <p:nvPr/>
        </p:nvPicPr>
        <p:blipFill rotWithShape="1">
          <a:blip r:embed="rId2">
            <a:alphaModFix/>
          </a:blip>
          <a:srcRect b="23948" l="0" r="32917" t="0"/>
          <a:stretch/>
        </p:blipFill>
        <p:spPr>
          <a:xfrm>
            <a:off x="5087225" y="603600"/>
            <a:ext cx="13200774" cy="9235150"/>
          </a:xfrm>
          <a:prstGeom prst="rect">
            <a:avLst/>
          </a:prstGeom>
          <a:noFill/>
          <a:ln>
            <a:noFill/>
          </a:ln>
        </p:spPr>
      </p:pic>
      <p:sp>
        <p:nvSpPr>
          <p:cNvPr id="21" name="Google Shape;21;p2"/>
          <p:cNvSpPr/>
          <p:nvPr/>
        </p:nvSpPr>
        <p:spPr>
          <a:xfrm rot="5400000">
            <a:off x="8937650" y="911000"/>
            <a:ext cx="438300" cy="18313500"/>
          </a:xfrm>
          <a:prstGeom prst="rect">
            <a:avLst/>
          </a:prstGeom>
          <a:solidFill>
            <a:srgbClr val="2D35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
          <p:cNvSpPr txBox="1"/>
          <p:nvPr/>
        </p:nvSpPr>
        <p:spPr>
          <a:xfrm>
            <a:off x="7802850" y="9885200"/>
            <a:ext cx="2682300" cy="36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Poppins"/>
                <a:ea typeface="Poppins"/>
                <a:cs typeface="Poppins"/>
                <a:sym typeface="Poppins"/>
              </a:rPr>
              <a:t>PW  SKILLS</a:t>
            </a:r>
            <a:endParaRPr b="1" sz="2000">
              <a:solidFill>
                <a:schemeClr val="lt1"/>
              </a:solidFill>
              <a:latin typeface="Poppins"/>
              <a:ea typeface="Poppins"/>
              <a:cs typeface="Poppins"/>
              <a:sym typeface="Poppi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6" name="Shape 76"/>
        <p:cNvGrpSpPr/>
        <p:nvPr/>
      </p:nvGrpSpPr>
      <p:grpSpPr>
        <a:xfrm>
          <a:off x="0" y="0"/>
          <a:ext cx="0" cy="0"/>
          <a:chOff x="0" y="0"/>
          <a:chExt cx="0" cy="0"/>
        </a:xfrm>
      </p:grpSpPr>
      <p:sp>
        <p:nvSpPr>
          <p:cNvPr id="77" name="Google Shape;77;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8" name="Google Shape;78;p11"/>
          <p:cNvSpPr txBox="1"/>
          <p:nvPr>
            <p:ph idx="1" type="body"/>
          </p:nvPr>
        </p:nvSpPr>
        <p:spPr>
          <a:xfrm rot="5400000">
            <a:off x="2308951" y="-251550"/>
            <a:ext cx="4526100" cy="8229600"/>
          </a:xfrm>
          <a:prstGeom prst="rect">
            <a:avLst/>
          </a:prstGeom>
          <a:noFill/>
          <a:ln>
            <a:noFill/>
          </a:ln>
        </p:spPr>
        <p:txBody>
          <a:bodyPr anchorCtr="0" anchor="t" bIns="45700" lIns="91425" spcFirstLastPara="1" rIns="91425" wrap="square" tIns="45700">
            <a:normAutofit/>
          </a:bodyPr>
          <a:lstStyle>
            <a:lvl1pPr indent="-342900" lvl="0" marL="457200" rtl="0" algn="l">
              <a:lnSpc>
                <a:spcPct val="100000"/>
              </a:lnSpc>
              <a:spcBef>
                <a:spcPts val="360"/>
              </a:spcBef>
              <a:spcAft>
                <a:spcPts val="0"/>
              </a:spcAft>
              <a:buClr>
                <a:schemeClr val="dk1"/>
              </a:buClr>
              <a:buSzPts val="1800"/>
              <a:buChar char="•"/>
              <a:defRPr/>
            </a:lvl1pPr>
            <a:lvl2pPr indent="-342900" lvl="1" marL="914400" rtl="0" algn="l">
              <a:lnSpc>
                <a:spcPct val="100000"/>
              </a:lnSpc>
              <a:spcBef>
                <a:spcPts val="360"/>
              </a:spcBef>
              <a:spcAft>
                <a:spcPts val="0"/>
              </a:spcAft>
              <a:buClr>
                <a:schemeClr val="dk1"/>
              </a:buClr>
              <a:buSzPts val="1800"/>
              <a:buChar char="–"/>
              <a:defRPr/>
            </a:lvl2pPr>
            <a:lvl3pPr indent="-342900" lvl="2" marL="1371600" rtl="0" algn="l">
              <a:lnSpc>
                <a:spcPct val="100000"/>
              </a:lnSpc>
              <a:spcBef>
                <a:spcPts val="360"/>
              </a:spcBef>
              <a:spcAft>
                <a:spcPts val="0"/>
              </a:spcAft>
              <a:buClr>
                <a:schemeClr val="dk1"/>
              </a:buClr>
              <a:buSzPts val="1800"/>
              <a:buChar char="•"/>
              <a:defRPr/>
            </a:lvl3pPr>
            <a:lvl4pPr indent="-342900" lvl="3" marL="1828800" rtl="0" algn="l">
              <a:lnSpc>
                <a:spcPct val="100000"/>
              </a:lnSpc>
              <a:spcBef>
                <a:spcPts val="360"/>
              </a:spcBef>
              <a:spcAft>
                <a:spcPts val="0"/>
              </a:spcAft>
              <a:buClr>
                <a:schemeClr val="dk1"/>
              </a:buClr>
              <a:buSzPts val="1800"/>
              <a:buChar char="–"/>
              <a:defRPr/>
            </a:lvl4pPr>
            <a:lvl5pPr indent="-342900" lvl="4" marL="2286000" rtl="0" algn="l">
              <a:lnSpc>
                <a:spcPct val="100000"/>
              </a:lnSpc>
              <a:spcBef>
                <a:spcPts val="360"/>
              </a:spcBef>
              <a:spcAft>
                <a:spcPts val="0"/>
              </a:spcAft>
              <a:buClr>
                <a:schemeClr val="dk1"/>
              </a:buClr>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79" name="Google Shape;79;p1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0" name="Google Shape;80;p1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1" name="Google Shape;81;p1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 name="Shape 82"/>
        <p:cNvGrpSpPr/>
        <p:nvPr/>
      </p:nvGrpSpPr>
      <p:grpSpPr>
        <a:xfrm>
          <a:off x="0" y="0"/>
          <a:ext cx="0" cy="0"/>
          <a:chOff x="0" y="0"/>
          <a:chExt cx="0" cy="0"/>
        </a:xfrm>
      </p:grpSpPr>
      <p:sp>
        <p:nvSpPr>
          <p:cNvPr id="83" name="Google Shape;83;p12"/>
          <p:cNvSpPr txBox="1"/>
          <p:nvPr>
            <p:ph type="title"/>
          </p:nvPr>
        </p:nvSpPr>
        <p:spPr>
          <a:xfrm rot="5400000">
            <a:off x="4732351" y="2171689"/>
            <a:ext cx="5851500" cy="2057400"/>
          </a:xfrm>
          <a:prstGeom prst="rect">
            <a:avLst/>
          </a:prstGeom>
          <a:noFill/>
          <a:ln>
            <a:noFill/>
          </a:ln>
        </p:spPr>
        <p:txBody>
          <a:bodyPr anchorCtr="0" anchor="ctr" bIns="45700" lIns="91425" spcFirstLastPara="1" rIns="91425" wrap="square" tIns="45700">
            <a:normAutofit/>
          </a:bodyPr>
          <a:lstStyle>
            <a:lvl1pPr lvl="0" rtl="0" algn="ct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4" name="Google Shape;84;p12"/>
          <p:cNvSpPr txBox="1"/>
          <p:nvPr>
            <p:ph idx="1" type="body"/>
          </p:nvPr>
        </p:nvSpPr>
        <p:spPr>
          <a:xfrm rot="5400000">
            <a:off x="541350" y="190487"/>
            <a:ext cx="5851500" cy="6019800"/>
          </a:xfrm>
          <a:prstGeom prst="rect">
            <a:avLst/>
          </a:prstGeom>
          <a:noFill/>
          <a:ln>
            <a:noFill/>
          </a:ln>
        </p:spPr>
        <p:txBody>
          <a:bodyPr anchorCtr="0" anchor="t" bIns="45700" lIns="91425" spcFirstLastPara="1" rIns="91425" wrap="square" tIns="45700">
            <a:normAutofit/>
          </a:bodyPr>
          <a:lstStyle>
            <a:lvl1pPr indent="-342900" lvl="0" marL="457200" rtl="0" algn="l">
              <a:lnSpc>
                <a:spcPct val="100000"/>
              </a:lnSpc>
              <a:spcBef>
                <a:spcPts val="360"/>
              </a:spcBef>
              <a:spcAft>
                <a:spcPts val="0"/>
              </a:spcAft>
              <a:buClr>
                <a:schemeClr val="dk1"/>
              </a:buClr>
              <a:buSzPts val="1800"/>
              <a:buChar char="•"/>
              <a:defRPr/>
            </a:lvl1pPr>
            <a:lvl2pPr indent="-342900" lvl="1" marL="914400" rtl="0" algn="l">
              <a:lnSpc>
                <a:spcPct val="100000"/>
              </a:lnSpc>
              <a:spcBef>
                <a:spcPts val="360"/>
              </a:spcBef>
              <a:spcAft>
                <a:spcPts val="0"/>
              </a:spcAft>
              <a:buClr>
                <a:schemeClr val="dk1"/>
              </a:buClr>
              <a:buSzPts val="1800"/>
              <a:buChar char="–"/>
              <a:defRPr/>
            </a:lvl2pPr>
            <a:lvl3pPr indent="-342900" lvl="2" marL="1371600" rtl="0" algn="l">
              <a:lnSpc>
                <a:spcPct val="100000"/>
              </a:lnSpc>
              <a:spcBef>
                <a:spcPts val="360"/>
              </a:spcBef>
              <a:spcAft>
                <a:spcPts val="0"/>
              </a:spcAft>
              <a:buClr>
                <a:schemeClr val="dk1"/>
              </a:buClr>
              <a:buSzPts val="1800"/>
              <a:buChar char="•"/>
              <a:defRPr/>
            </a:lvl3pPr>
            <a:lvl4pPr indent="-342900" lvl="3" marL="1828800" rtl="0" algn="l">
              <a:lnSpc>
                <a:spcPct val="100000"/>
              </a:lnSpc>
              <a:spcBef>
                <a:spcPts val="360"/>
              </a:spcBef>
              <a:spcAft>
                <a:spcPts val="0"/>
              </a:spcAft>
              <a:buClr>
                <a:schemeClr val="dk1"/>
              </a:buClr>
              <a:buSzPts val="1800"/>
              <a:buChar char="–"/>
              <a:defRPr/>
            </a:lvl4pPr>
            <a:lvl5pPr indent="-342900" lvl="4" marL="2286000" rtl="0" algn="l">
              <a:lnSpc>
                <a:spcPct val="100000"/>
              </a:lnSpc>
              <a:spcBef>
                <a:spcPts val="360"/>
              </a:spcBef>
              <a:spcAft>
                <a:spcPts val="0"/>
              </a:spcAft>
              <a:buClr>
                <a:schemeClr val="dk1"/>
              </a:buClr>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85" name="Google Shape;85;p1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6" name="Google Shape;86;p1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7" name="Google Shape;87;p1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4" name="Shape 94"/>
        <p:cNvGrpSpPr/>
        <p:nvPr/>
      </p:nvGrpSpPr>
      <p:grpSpPr>
        <a:xfrm>
          <a:off x="0" y="0"/>
          <a:ext cx="0" cy="0"/>
          <a:chOff x="0" y="0"/>
          <a:chExt cx="0" cy="0"/>
        </a:xfrm>
      </p:grpSpPr>
      <p:sp>
        <p:nvSpPr>
          <p:cNvPr id="95" name="Google Shape;95;p1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6" name="Google Shape;96;p1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7" name="Google Shape;97;p1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98" name="Google Shape;98;p14"/>
          <p:cNvSpPr/>
          <p:nvPr/>
        </p:nvSpPr>
        <p:spPr>
          <a:xfrm>
            <a:off x="20325" y="20325"/>
            <a:ext cx="18288000" cy="10266600"/>
          </a:xfrm>
          <a:prstGeom prst="rect">
            <a:avLst/>
          </a:prstGeom>
          <a:solidFill>
            <a:srgbClr val="1B20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9" name="Google Shape;99;p14"/>
          <p:cNvPicPr preferRelativeResize="0"/>
          <p:nvPr/>
        </p:nvPicPr>
        <p:blipFill rotWithShape="1">
          <a:blip r:embed="rId2">
            <a:alphaModFix/>
          </a:blip>
          <a:srcRect b="0" l="0" r="0" t="0"/>
          <a:stretch/>
        </p:blipFill>
        <p:spPr>
          <a:xfrm>
            <a:off x="14842650" y="-1173650"/>
            <a:ext cx="3702523" cy="3702523"/>
          </a:xfrm>
          <a:prstGeom prst="rect">
            <a:avLst/>
          </a:prstGeom>
          <a:noFill/>
          <a:ln>
            <a:noFill/>
          </a:ln>
        </p:spPr>
      </p:pic>
      <p:sp>
        <p:nvSpPr>
          <p:cNvPr id="100" name="Google Shape;100;p14"/>
          <p:cNvSpPr/>
          <p:nvPr/>
        </p:nvSpPr>
        <p:spPr>
          <a:xfrm rot="5400000">
            <a:off x="8937650" y="911000"/>
            <a:ext cx="438300" cy="18313500"/>
          </a:xfrm>
          <a:prstGeom prst="rect">
            <a:avLst/>
          </a:prstGeom>
          <a:solidFill>
            <a:srgbClr val="2D35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3">
            <a:alphaModFix/>
          </a:blip>
          <a:srcRect b="23948" l="0" r="32917" t="0"/>
          <a:stretch/>
        </p:blipFill>
        <p:spPr>
          <a:xfrm>
            <a:off x="5087225" y="603600"/>
            <a:ext cx="13200774" cy="9235150"/>
          </a:xfrm>
          <a:prstGeom prst="rect">
            <a:avLst/>
          </a:prstGeom>
          <a:noFill/>
          <a:ln>
            <a:noFill/>
          </a:ln>
        </p:spPr>
      </p:pic>
      <p:sp>
        <p:nvSpPr>
          <p:cNvPr id="102" name="Google Shape;102;p14"/>
          <p:cNvSpPr txBox="1"/>
          <p:nvPr/>
        </p:nvSpPr>
        <p:spPr>
          <a:xfrm>
            <a:off x="7802850" y="9885200"/>
            <a:ext cx="2682300" cy="36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Poppins"/>
                <a:ea typeface="Poppins"/>
                <a:cs typeface="Poppins"/>
                <a:sym typeface="Poppins"/>
              </a:rPr>
              <a:t>PW  SKILLS</a:t>
            </a:r>
            <a:endParaRPr b="1" sz="2000">
              <a:solidFill>
                <a:schemeClr val="lt1"/>
              </a:solidFill>
              <a:latin typeface="Poppins"/>
              <a:ea typeface="Poppins"/>
              <a:cs typeface="Poppins"/>
              <a:sym typeface="Poppi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3" name="Shape 103"/>
        <p:cNvGrpSpPr/>
        <p:nvPr/>
      </p:nvGrpSpPr>
      <p:grpSpPr>
        <a:xfrm>
          <a:off x="0" y="0"/>
          <a:ext cx="0" cy="0"/>
          <a:chOff x="0" y="0"/>
          <a:chExt cx="0" cy="0"/>
        </a:xfrm>
      </p:grpSpPr>
      <p:sp>
        <p:nvSpPr>
          <p:cNvPr id="104" name="Google Shape;104;p15"/>
          <p:cNvSpPr txBox="1"/>
          <p:nvPr>
            <p:ph type="ctrTitle"/>
          </p:nvPr>
        </p:nvSpPr>
        <p:spPr>
          <a:xfrm>
            <a:off x="685800" y="2130425"/>
            <a:ext cx="7772400" cy="1470000"/>
          </a:xfrm>
          <a:prstGeom prst="rect">
            <a:avLst/>
          </a:prstGeom>
          <a:noFill/>
          <a:ln>
            <a:noFill/>
          </a:ln>
        </p:spPr>
        <p:txBody>
          <a:bodyPr anchorCtr="0" anchor="ctr" bIns="45700" lIns="91425" spcFirstLastPara="1" rIns="91425" wrap="square" tIns="45700">
            <a:normAutofit/>
          </a:bodyPr>
          <a:lstStyle>
            <a:lvl1pPr lvl="0" rtl="0" algn="ct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5" name="Google Shape;105;p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rtl="0" algn="ctr">
              <a:lnSpc>
                <a:spcPct val="100000"/>
              </a:lnSpc>
              <a:spcBef>
                <a:spcPts val="640"/>
              </a:spcBef>
              <a:spcAft>
                <a:spcPts val="0"/>
              </a:spcAft>
              <a:buClr>
                <a:srgbClr val="888888"/>
              </a:buClr>
              <a:buSzPts val="3200"/>
              <a:buNone/>
              <a:defRPr>
                <a:solidFill>
                  <a:srgbClr val="888888"/>
                </a:solidFill>
              </a:defRPr>
            </a:lvl1pPr>
            <a:lvl2pPr lvl="1" rtl="0" algn="ctr">
              <a:lnSpc>
                <a:spcPct val="100000"/>
              </a:lnSpc>
              <a:spcBef>
                <a:spcPts val="560"/>
              </a:spcBef>
              <a:spcAft>
                <a:spcPts val="0"/>
              </a:spcAft>
              <a:buClr>
                <a:srgbClr val="888888"/>
              </a:buClr>
              <a:buSzPts val="2800"/>
              <a:buNone/>
              <a:defRPr>
                <a:solidFill>
                  <a:srgbClr val="888888"/>
                </a:solidFill>
              </a:defRPr>
            </a:lvl2pPr>
            <a:lvl3pPr lvl="2" rtl="0" algn="ctr">
              <a:lnSpc>
                <a:spcPct val="100000"/>
              </a:lnSpc>
              <a:spcBef>
                <a:spcPts val="480"/>
              </a:spcBef>
              <a:spcAft>
                <a:spcPts val="0"/>
              </a:spcAft>
              <a:buClr>
                <a:srgbClr val="888888"/>
              </a:buClr>
              <a:buSzPts val="2400"/>
              <a:buNone/>
              <a:defRPr>
                <a:solidFill>
                  <a:srgbClr val="888888"/>
                </a:solidFill>
              </a:defRPr>
            </a:lvl3pPr>
            <a:lvl4pPr lvl="3" rtl="0" algn="ctr">
              <a:lnSpc>
                <a:spcPct val="100000"/>
              </a:lnSpc>
              <a:spcBef>
                <a:spcPts val="400"/>
              </a:spcBef>
              <a:spcAft>
                <a:spcPts val="0"/>
              </a:spcAft>
              <a:buClr>
                <a:srgbClr val="888888"/>
              </a:buClr>
              <a:buSzPts val="2000"/>
              <a:buNone/>
              <a:defRPr>
                <a:solidFill>
                  <a:srgbClr val="888888"/>
                </a:solidFill>
              </a:defRPr>
            </a:lvl4pPr>
            <a:lvl5pPr lvl="4" rtl="0" algn="ctr">
              <a:lnSpc>
                <a:spcPct val="100000"/>
              </a:lnSpc>
              <a:spcBef>
                <a:spcPts val="400"/>
              </a:spcBef>
              <a:spcAft>
                <a:spcPts val="0"/>
              </a:spcAft>
              <a:buClr>
                <a:srgbClr val="888888"/>
              </a:buClr>
              <a:buSzPts val="2000"/>
              <a:buNone/>
              <a:defRPr>
                <a:solidFill>
                  <a:srgbClr val="888888"/>
                </a:solidFill>
              </a:defRPr>
            </a:lvl5pPr>
            <a:lvl6pPr lvl="5" rtl="0" algn="ctr">
              <a:lnSpc>
                <a:spcPct val="100000"/>
              </a:lnSpc>
              <a:spcBef>
                <a:spcPts val="400"/>
              </a:spcBef>
              <a:spcAft>
                <a:spcPts val="0"/>
              </a:spcAft>
              <a:buClr>
                <a:srgbClr val="888888"/>
              </a:buClr>
              <a:buSzPts val="2000"/>
              <a:buNone/>
              <a:defRPr>
                <a:solidFill>
                  <a:srgbClr val="888888"/>
                </a:solidFill>
              </a:defRPr>
            </a:lvl6pPr>
            <a:lvl7pPr lvl="6" rtl="0" algn="ctr">
              <a:lnSpc>
                <a:spcPct val="100000"/>
              </a:lnSpc>
              <a:spcBef>
                <a:spcPts val="400"/>
              </a:spcBef>
              <a:spcAft>
                <a:spcPts val="0"/>
              </a:spcAft>
              <a:buClr>
                <a:srgbClr val="888888"/>
              </a:buClr>
              <a:buSzPts val="2000"/>
              <a:buNone/>
              <a:defRPr>
                <a:solidFill>
                  <a:srgbClr val="888888"/>
                </a:solidFill>
              </a:defRPr>
            </a:lvl7pPr>
            <a:lvl8pPr lvl="7" rtl="0" algn="ctr">
              <a:lnSpc>
                <a:spcPct val="100000"/>
              </a:lnSpc>
              <a:spcBef>
                <a:spcPts val="400"/>
              </a:spcBef>
              <a:spcAft>
                <a:spcPts val="0"/>
              </a:spcAft>
              <a:buClr>
                <a:srgbClr val="888888"/>
              </a:buClr>
              <a:buSzPts val="2000"/>
              <a:buNone/>
              <a:defRPr>
                <a:solidFill>
                  <a:srgbClr val="888888"/>
                </a:solidFill>
              </a:defRPr>
            </a:lvl8pPr>
            <a:lvl9pPr lvl="8" rtl="0" algn="ctr">
              <a:lnSpc>
                <a:spcPct val="100000"/>
              </a:lnSpc>
              <a:spcBef>
                <a:spcPts val="400"/>
              </a:spcBef>
              <a:spcAft>
                <a:spcPts val="0"/>
              </a:spcAft>
              <a:buClr>
                <a:srgbClr val="888888"/>
              </a:buClr>
              <a:buSzPts val="2000"/>
              <a:buNone/>
              <a:defRPr>
                <a:solidFill>
                  <a:srgbClr val="888888"/>
                </a:solidFill>
              </a:defRPr>
            </a:lvl9pPr>
          </a:lstStyle>
          <a:p/>
        </p:txBody>
      </p:sp>
      <p:sp>
        <p:nvSpPr>
          <p:cNvPr id="106" name="Google Shape;106;p1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7" name="Google Shape;107;p1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8" name="Google Shape;108;p1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9" name="Shape 109"/>
        <p:cNvGrpSpPr/>
        <p:nvPr/>
      </p:nvGrpSpPr>
      <p:grpSpPr>
        <a:xfrm>
          <a:off x="0" y="0"/>
          <a:ext cx="0" cy="0"/>
          <a:chOff x="0" y="0"/>
          <a:chExt cx="0" cy="0"/>
        </a:xfrm>
      </p:grpSpPr>
      <p:sp>
        <p:nvSpPr>
          <p:cNvPr id="110" name="Google Shape;110;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1" name="Google Shape;111;p16"/>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lvl1pPr indent="-342900" lvl="0" marL="457200" rtl="0" algn="l">
              <a:lnSpc>
                <a:spcPct val="100000"/>
              </a:lnSpc>
              <a:spcBef>
                <a:spcPts val="360"/>
              </a:spcBef>
              <a:spcAft>
                <a:spcPts val="0"/>
              </a:spcAft>
              <a:buClr>
                <a:schemeClr val="dk1"/>
              </a:buClr>
              <a:buSzPts val="1800"/>
              <a:buChar char="•"/>
              <a:defRPr/>
            </a:lvl1pPr>
            <a:lvl2pPr indent="-342900" lvl="1" marL="914400" rtl="0" algn="l">
              <a:lnSpc>
                <a:spcPct val="100000"/>
              </a:lnSpc>
              <a:spcBef>
                <a:spcPts val="360"/>
              </a:spcBef>
              <a:spcAft>
                <a:spcPts val="0"/>
              </a:spcAft>
              <a:buClr>
                <a:schemeClr val="dk1"/>
              </a:buClr>
              <a:buSzPts val="1800"/>
              <a:buChar char="–"/>
              <a:defRPr/>
            </a:lvl2pPr>
            <a:lvl3pPr indent="-342900" lvl="2" marL="1371600" rtl="0" algn="l">
              <a:lnSpc>
                <a:spcPct val="100000"/>
              </a:lnSpc>
              <a:spcBef>
                <a:spcPts val="360"/>
              </a:spcBef>
              <a:spcAft>
                <a:spcPts val="0"/>
              </a:spcAft>
              <a:buClr>
                <a:schemeClr val="dk1"/>
              </a:buClr>
              <a:buSzPts val="1800"/>
              <a:buChar char="•"/>
              <a:defRPr/>
            </a:lvl3pPr>
            <a:lvl4pPr indent="-342900" lvl="3" marL="1828800" rtl="0" algn="l">
              <a:lnSpc>
                <a:spcPct val="100000"/>
              </a:lnSpc>
              <a:spcBef>
                <a:spcPts val="360"/>
              </a:spcBef>
              <a:spcAft>
                <a:spcPts val="0"/>
              </a:spcAft>
              <a:buClr>
                <a:schemeClr val="dk1"/>
              </a:buClr>
              <a:buSzPts val="1800"/>
              <a:buChar char="–"/>
              <a:defRPr/>
            </a:lvl4pPr>
            <a:lvl5pPr indent="-342900" lvl="4" marL="2286000" rtl="0" algn="l">
              <a:lnSpc>
                <a:spcPct val="100000"/>
              </a:lnSpc>
              <a:spcBef>
                <a:spcPts val="360"/>
              </a:spcBef>
              <a:spcAft>
                <a:spcPts val="0"/>
              </a:spcAft>
              <a:buClr>
                <a:schemeClr val="dk1"/>
              </a:buClr>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112" name="Google Shape;112;p16"/>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3" name="Google Shape;113;p1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4" name="Google Shape;114;p1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5" name="Shape 115"/>
        <p:cNvGrpSpPr/>
        <p:nvPr/>
      </p:nvGrpSpPr>
      <p:grpSpPr>
        <a:xfrm>
          <a:off x="0" y="0"/>
          <a:ext cx="0" cy="0"/>
          <a:chOff x="0" y="0"/>
          <a:chExt cx="0" cy="0"/>
        </a:xfrm>
      </p:grpSpPr>
      <p:sp>
        <p:nvSpPr>
          <p:cNvPr id="116" name="Google Shape;116;p17"/>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rmAutofit/>
          </a:bodyPr>
          <a:lstStyle>
            <a:lvl1pPr lvl="0" rtl="0" algn="l">
              <a:lnSpc>
                <a:spcPct val="100000"/>
              </a:lnSpc>
              <a:spcBef>
                <a:spcPts val="0"/>
              </a:spcBef>
              <a:spcAft>
                <a:spcPts val="0"/>
              </a:spcAft>
              <a:buClr>
                <a:schemeClr val="dk1"/>
              </a:buClr>
              <a:buSzPts val="4000"/>
              <a:buFont typeface="Calibri"/>
              <a:buNone/>
              <a:defRPr b="1" sz="4000" cap="none"/>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7" name="Google Shape;117;p17"/>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rmAutofit/>
          </a:bodyPr>
          <a:lstStyle>
            <a:lvl1pPr indent="-228600" lvl="0" marL="457200" rtl="0" algn="l">
              <a:lnSpc>
                <a:spcPct val="100000"/>
              </a:lnSpc>
              <a:spcBef>
                <a:spcPts val="400"/>
              </a:spcBef>
              <a:spcAft>
                <a:spcPts val="0"/>
              </a:spcAft>
              <a:buClr>
                <a:srgbClr val="888888"/>
              </a:buClr>
              <a:buSzPts val="2000"/>
              <a:buNone/>
              <a:defRPr sz="2000">
                <a:solidFill>
                  <a:srgbClr val="888888"/>
                </a:solidFill>
              </a:defRPr>
            </a:lvl1pPr>
            <a:lvl2pPr indent="-228600" lvl="1" marL="914400" rtl="0" algn="l">
              <a:lnSpc>
                <a:spcPct val="100000"/>
              </a:lnSpc>
              <a:spcBef>
                <a:spcPts val="360"/>
              </a:spcBef>
              <a:spcAft>
                <a:spcPts val="0"/>
              </a:spcAft>
              <a:buClr>
                <a:srgbClr val="888888"/>
              </a:buClr>
              <a:buSzPts val="1800"/>
              <a:buNone/>
              <a:defRPr sz="1800">
                <a:solidFill>
                  <a:srgbClr val="888888"/>
                </a:solidFill>
              </a:defRPr>
            </a:lvl2pPr>
            <a:lvl3pPr indent="-228600" lvl="2" marL="1371600" rtl="0" algn="l">
              <a:lnSpc>
                <a:spcPct val="100000"/>
              </a:lnSpc>
              <a:spcBef>
                <a:spcPts val="320"/>
              </a:spcBef>
              <a:spcAft>
                <a:spcPts val="0"/>
              </a:spcAft>
              <a:buClr>
                <a:srgbClr val="888888"/>
              </a:buClr>
              <a:buSzPts val="1600"/>
              <a:buNone/>
              <a:defRPr sz="1600">
                <a:solidFill>
                  <a:srgbClr val="888888"/>
                </a:solidFill>
              </a:defRPr>
            </a:lvl3pPr>
            <a:lvl4pPr indent="-228600" lvl="3" marL="1828800" rtl="0" algn="l">
              <a:lnSpc>
                <a:spcPct val="100000"/>
              </a:lnSpc>
              <a:spcBef>
                <a:spcPts val="280"/>
              </a:spcBef>
              <a:spcAft>
                <a:spcPts val="0"/>
              </a:spcAft>
              <a:buClr>
                <a:srgbClr val="888888"/>
              </a:buClr>
              <a:buSzPts val="1400"/>
              <a:buNone/>
              <a:defRPr sz="1400">
                <a:solidFill>
                  <a:srgbClr val="888888"/>
                </a:solidFill>
              </a:defRPr>
            </a:lvl4pPr>
            <a:lvl5pPr indent="-228600" lvl="4" marL="2286000" rtl="0" algn="l">
              <a:lnSpc>
                <a:spcPct val="100000"/>
              </a:lnSpc>
              <a:spcBef>
                <a:spcPts val="280"/>
              </a:spcBef>
              <a:spcAft>
                <a:spcPts val="0"/>
              </a:spcAft>
              <a:buClr>
                <a:srgbClr val="888888"/>
              </a:buClr>
              <a:buSzPts val="1400"/>
              <a:buNone/>
              <a:defRPr sz="1400">
                <a:solidFill>
                  <a:srgbClr val="888888"/>
                </a:solidFill>
              </a:defRPr>
            </a:lvl5pPr>
            <a:lvl6pPr indent="-228600" lvl="5" marL="2743200" rtl="0" algn="l">
              <a:lnSpc>
                <a:spcPct val="100000"/>
              </a:lnSpc>
              <a:spcBef>
                <a:spcPts val="280"/>
              </a:spcBef>
              <a:spcAft>
                <a:spcPts val="0"/>
              </a:spcAft>
              <a:buClr>
                <a:srgbClr val="888888"/>
              </a:buClr>
              <a:buSzPts val="1400"/>
              <a:buNone/>
              <a:defRPr sz="1400">
                <a:solidFill>
                  <a:srgbClr val="888888"/>
                </a:solidFill>
              </a:defRPr>
            </a:lvl6pPr>
            <a:lvl7pPr indent="-228600" lvl="6" marL="3200400" rtl="0" algn="l">
              <a:lnSpc>
                <a:spcPct val="100000"/>
              </a:lnSpc>
              <a:spcBef>
                <a:spcPts val="280"/>
              </a:spcBef>
              <a:spcAft>
                <a:spcPts val="0"/>
              </a:spcAft>
              <a:buClr>
                <a:srgbClr val="888888"/>
              </a:buClr>
              <a:buSzPts val="1400"/>
              <a:buNone/>
              <a:defRPr sz="1400">
                <a:solidFill>
                  <a:srgbClr val="888888"/>
                </a:solidFill>
              </a:defRPr>
            </a:lvl7pPr>
            <a:lvl8pPr indent="-228600" lvl="7" marL="3657600" rtl="0" algn="l">
              <a:lnSpc>
                <a:spcPct val="100000"/>
              </a:lnSpc>
              <a:spcBef>
                <a:spcPts val="280"/>
              </a:spcBef>
              <a:spcAft>
                <a:spcPts val="0"/>
              </a:spcAft>
              <a:buClr>
                <a:srgbClr val="888888"/>
              </a:buClr>
              <a:buSzPts val="1400"/>
              <a:buNone/>
              <a:defRPr sz="1400">
                <a:solidFill>
                  <a:srgbClr val="888888"/>
                </a:solidFill>
              </a:defRPr>
            </a:lvl8pPr>
            <a:lvl9pPr indent="-228600" lvl="8" marL="4114800" rtl="0" algn="l">
              <a:lnSpc>
                <a:spcPct val="100000"/>
              </a:lnSpc>
              <a:spcBef>
                <a:spcPts val="280"/>
              </a:spcBef>
              <a:spcAft>
                <a:spcPts val="0"/>
              </a:spcAft>
              <a:buClr>
                <a:srgbClr val="888888"/>
              </a:buClr>
              <a:buSzPts val="1400"/>
              <a:buNone/>
              <a:defRPr sz="1400">
                <a:solidFill>
                  <a:srgbClr val="888888"/>
                </a:solidFill>
              </a:defRPr>
            </a:lvl9pPr>
          </a:lstStyle>
          <a:p/>
        </p:txBody>
      </p:sp>
      <p:sp>
        <p:nvSpPr>
          <p:cNvPr id="118" name="Google Shape;118;p17"/>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9" name="Google Shape;119;p17"/>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0" name="Google Shape;120;p1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21" name="Shape 121"/>
        <p:cNvGrpSpPr/>
        <p:nvPr/>
      </p:nvGrpSpPr>
      <p:grpSpPr>
        <a:xfrm>
          <a:off x="0" y="0"/>
          <a:ext cx="0" cy="0"/>
          <a:chOff x="0" y="0"/>
          <a:chExt cx="0" cy="0"/>
        </a:xfrm>
      </p:grpSpPr>
      <p:sp>
        <p:nvSpPr>
          <p:cNvPr id="122" name="Google Shape;122;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3" name="Google Shape;123;p18"/>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560"/>
              </a:spcBef>
              <a:spcAft>
                <a:spcPts val="0"/>
              </a:spcAft>
              <a:buClr>
                <a:schemeClr val="dk1"/>
              </a:buClr>
              <a:buSzPts val="2800"/>
              <a:buChar char="•"/>
              <a:defRPr sz="2800"/>
            </a:lvl1pPr>
            <a:lvl2pPr indent="-381000" lvl="1" marL="914400" rtl="0" algn="l">
              <a:lnSpc>
                <a:spcPct val="100000"/>
              </a:lnSpc>
              <a:spcBef>
                <a:spcPts val="480"/>
              </a:spcBef>
              <a:spcAft>
                <a:spcPts val="0"/>
              </a:spcAft>
              <a:buClr>
                <a:schemeClr val="dk1"/>
              </a:buClr>
              <a:buSzPts val="2400"/>
              <a:buChar char="–"/>
              <a:defRPr sz="2400"/>
            </a:lvl2pPr>
            <a:lvl3pPr indent="-355600" lvl="2" marL="1371600" rtl="0" algn="l">
              <a:lnSpc>
                <a:spcPct val="100000"/>
              </a:lnSpc>
              <a:spcBef>
                <a:spcPts val="400"/>
              </a:spcBef>
              <a:spcAft>
                <a:spcPts val="0"/>
              </a:spcAft>
              <a:buClr>
                <a:schemeClr val="dk1"/>
              </a:buClr>
              <a:buSzPts val="2000"/>
              <a:buChar char="•"/>
              <a:defRPr sz="2000"/>
            </a:lvl3pPr>
            <a:lvl4pPr indent="-342900" lvl="3" marL="1828800" rtl="0" algn="l">
              <a:lnSpc>
                <a:spcPct val="100000"/>
              </a:lnSpc>
              <a:spcBef>
                <a:spcPts val="360"/>
              </a:spcBef>
              <a:spcAft>
                <a:spcPts val="0"/>
              </a:spcAft>
              <a:buClr>
                <a:schemeClr val="dk1"/>
              </a:buClr>
              <a:buSzPts val="1800"/>
              <a:buChar char="–"/>
              <a:defRPr sz="1800"/>
            </a:lvl4pPr>
            <a:lvl5pPr indent="-342900" lvl="4" marL="2286000" rtl="0" algn="l">
              <a:lnSpc>
                <a:spcPct val="100000"/>
              </a:lnSpc>
              <a:spcBef>
                <a:spcPts val="360"/>
              </a:spcBef>
              <a:spcAft>
                <a:spcPts val="0"/>
              </a:spcAft>
              <a:buClr>
                <a:schemeClr val="dk1"/>
              </a:buClr>
              <a:buSzPts val="1800"/>
              <a:buChar char="»"/>
              <a:defRPr sz="1800"/>
            </a:lvl5pPr>
            <a:lvl6pPr indent="-342900" lvl="5" marL="2743200" rtl="0" algn="l">
              <a:lnSpc>
                <a:spcPct val="100000"/>
              </a:lnSpc>
              <a:spcBef>
                <a:spcPts val="360"/>
              </a:spcBef>
              <a:spcAft>
                <a:spcPts val="0"/>
              </a:spcAft>
              <a:buClr>
                <a:schemeClr val="dk1"/>
              </a:buClr>
              <a:buSzPts val="1800"/>
              <a:buChar char="•"/>
              <a:defRPr sz="1800"/>
            </a:lvl6pPr>
            <a:lvl7pPr indent="-342900" lvl="6" marL="3200400" rtl="0" algn="l">
              <a:lnSpc>
                <a:spcPct val="100000"/>
              </a:lnSpc>
              <a:spcBef>
                <a:spcPts val="360"/>
              </a:spcBef>
              <a:spcAft>
                <a:spcPts val="0"/>
              </a:spcAft>
              <a:buClr>
                <a:schemeClr val="dk1"/>
              </a:buClr>
              <a:buSzPts val="1800"/>
              <a:buChar char="•"/>
              <a:defRPr sz="1800"/>
            </a:lvl7pPr>
            <a:lvl8pPr indent="-342900" lvl="7" marL="3657600" rtl="0" algn="l">
              <a:lnSpc>
                <a:spcPct val="100000"/>
              </a:lnSpc>
              <a:spcBef>
                <a:spcPts val="360"/>
              </a:spcBef>
              <a:spcAft>
                <a:spcPts val="0"/>
              </a:spcAft>
              <a:buClr>
                <a:schemeClr val="dk1"/>
              </a:buClr>
              <a:buSzPts val="1800"/>
              <a:buChar char="•"/>
              <a:defRPr sz="1800"/>
            </a:lvl8pPr>
            <a:lvl9pPr indent="-342900" lvl="8" marL="4114800" rtl="0" algn="l">
              <a:lnSpc>
                <a:spcPct val="100000"/>
              </a:lnSpc>
              <a:spcBef>
                <a:spcPts val="360"/>
              </a:spcBef>
              <a:spcAft>
                <a:spcPts val="0"/>
              </a:spcAft>
              <a:buClr>
                <a:schemeClr val="dk1"/>
              </a:buClr>
              <a:buSzPts val="1800"/>
              <a:buChar char="•"/>
              <a:defRPr sz="1800"/>
            </a:lvl9pPr>
          </a:lstStyle>
          <a:p/>
        </p:txBody>
      </p:sp>
      <p:sp>
        <p:nvSpPr>
          <p:cNvPr id="124" name="Google Shape;124;p18"/>
          <p:cNvSpPr txBox="1"/>
          <p:nvPr>
            <p:ph idx="2" type="body"/>
          </p:nvPr>
        </p:nvSpPr>
        <p:spPr>
          <a:xfrm>
            <a:off x="4648200" y="1600200"/>
            <a:ext cx="4038600" cy="45261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560"/>
              </a:spcBef>
              <a:spcAft>
                <a:spcPts val="0"/>
              </a:spcAft>
              <a:buClr>
                <a:schemeClr val="dk1"/>
              </a:buClr>
              <a:buSzPts val="2800"/>
              <a:buChar char="•"/>
              <a:defRPr sz="2800"/>
            </a:lvl1pPr>
            <a:lvl2pPr indent="-381000" lvl="1" marL="914400" rtl="0" algn="l">
              <a:lnSpc>
                <a:spcPct val="100000"/>
              </a:lnSpc>
              <a:spcBef>
                <a:spcPts val="480"/>
              </a:spcBef>
              <a:spcAft>
                <a:spcPts val="0"/>
              </a:spcAft>
              <a:buClr>
                <a:schemeClr val="dk1"/>
              </a:buClr>
              <a:buSzPts val="2400"/>
              <a:buChar char="–"/>
              <a:defRPr sz="2400"/>
            </a:lvl2pPr>
            <a:lvl3pPr indent="-355600" lvl="2" marL="1371600" rtl="0" algn="l">
              <a:lnSpc>
                <a:spcPct val="100000"/>
              </a:lnSpc>
              <a:spcBef>
                <a:spcPts val="400"/>
              </a:spcBef>
              <a:spcAft>
                <a:spcPts val="0"/>
              </a:spcAft>
              <a:buClr>
                <a:schemeClr val="dk1"/>
              </a:buClr>
              <a:buSzPts val="2000"/>
              <a:buChar char="•"/>
              <a:defRPr sz="2000"/>
            </a:lvl3pPr>
            <a:lvl4pPr indent="-342900" lvl="3" marL="1828800" rtl="0" algn="l">
              <a:lnSpc>
                <a:spcPct val="100000"/>
              </a:lnSpc>
              <a:spcBef>
                <a:spcPts val="360"/>
              </a:spcBef>
              <a:spcAft>
                <a:spcPts val="0"/>
              </a:spcAft>
              <a:buClr>
                <a:schemeClr val="dk1"/>
              </a:buClr>
              <a:buSzPts val="1800"/>
              <a:buChar char="–"/>
              <a:defRPr sz="1800"/>
            </a:lvl4pPr>
            <a:lvl5pPr indent="-342900" lvl="4" marL="2286000" rtl="0" algn="l">
              <a:lnSpc>
                <a:spcPct val="100000"/>
              </a:lnSpc>
              <a:spcBef>
                <a:spcPts val="360"/>
              </a:spcBef>
              <a:spcAft>
                <a:spcPts val="0"/>
              </a:spcAft>
              <a:buClr>
                <a:schemeClr val="dk1"/>
              </a:buClr>
              <a:buSzPts val="1800"/>
              <a:buChar char="»"/>
              <a:defRPr sz="1800"/>
            </a:lvl5pPr>
            <a:lvl6pPr indent="-342900" lvl="5" marL="2743200" rtl="0" algn="l">
              <a:lnSpc>
                <a:spcPct val="100000"/>
              </a:lnSpc>
              <a:spcBef>
                <a:spcPts val="360"/>
              </a:spcBef>
              <a:spcAft>
                <a:spcPts val="0"/>
              </a:spcAft>
              <a:buClr>
                <a:schemeClr val="dk1"/>
              </a:buClr>
              <a:buSzPts val="1800"/>
              <a:buChar char="•"/>
              <a:defRPr sz="1800"/>
            </a:lvl6pPr>
            <a:lvl7pPr indent="-342900" lvl="6" marL="3200400" rtl="0" algn="l">
              <a:lnSpc>
                <a:spcPct val="100000"/>
              </a:lnSpc>
              <a:spcBef>
                <a:spcPts val="360"/>
              </a:spcBef>
              <a:spcAft>
                <a:spcPts val="0"/>
              </a:spcAft>
              <a:buClr>
                <a:schemeClr val="dk1"/>
              </a:buClr>
              <a:buSzPts val="1800"/>
              <a:buChar char="•"/>
              <a:defRPr sz="1800"/>
            </a:lvl7pPr>
            <a:lvl8pPr indent="-342900" lvl="7" marL="3657600" rtl="0" algn="l">
              <a:lnSpc>
                <a:spcPct val="100000"/>
              </a:lnSpc>
              <a:spcBef>
                <a:spcPts val="360"/>
              </a:spcBef>
              <a:spcAft>
                <a:spcPts val="0"/>
              </a:spcAft>
              <a:buClr>
                <a:schemeClr val="dk1"/>
              </a:buClr>
              <a:buSzPts val="1800"/>
              <a:buChar char="•"/>
              <a:defRPr sz="1800"/>
            </a:lvl8pPr>
            <a:lvl9pPr indent="-342900" lvl="8" marL="4114800" rtl="0" algn="l">
              <a:lnSpc>
                <a:spcPct val="100000"/>
              </a:lnSpc>
              <a:spcBef>
                <a:spcPts val="360"/>
              </a:spcBef>
              <a:spcAft>
                <a:spcPts val="0"/>
              </a:spcAft>
              <a:buClr>
                <a:schemeClr val="dk1"/>
              </a:buClr>
              <a:buSzPts val="1800"/>
              <a:buChar char="•"/>
              <a:defRPr sz="1800"/>
            </a:lvl9pPr>
          </a:lstStyle>
          <a:p/>
        </p:txBody>
      </p:sp>
      <p:sp>
        <p:nvSpPr>
          <p:cNvPr id="125" name="Google Shape;125;p18"/>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6" name="Google Shape;126;p1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7" name="Google Shape;127;p1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28" name="Shape 128"/>
        <p:cNvGrpSpPr/>
        <p:nvPr/>
      </p:nvGrpSpPr>
      <p:grpSpPr>
        <a:xfrm>
          <a:off x="0" y="0"/>
          <a:ext cx="0" cy="0"/>
          <a:chOff x="0" y="0"/>
          <a:chExt cx="0" cy="0"/>
        </a:xfrm>
      </p:grpSpPr>
      <p:sp>
        <p:nvSpPr>
          <p:cNvPr id="129" name="Google Shape;129;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lnSpc>
                <a:spcPct val="100000"/>
              </a:lnSpc>
              <a:spcBef>
                <a:spcPts val="0"/>
              </a:spcBef>
              <a:spcAft>
                <a:spcPts val="0"/>
              </a:spcAft>
              <a:buClr>
                <a:schemeClr val="dk1"/>
              </a:buClr>
              <a:buSzPts val="4400"/>
              <a:buFont typeface="Calibri"/>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0" name="Google Shape;130;p19"/>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rmAutofit/>
          </a:bodyPr>
          <a:lstStyle>
            <a:lvl1pPr indent="-228600" lvl="0" marL="457200" rtl="0" algn="l">
              <a:lnSpc>
                <a:spcPct val="100000"/>
              </a:lnSpc>
              <a:spcBef>
                <a:spcPts val="480"/>
              </a:spcBef>
              <a:spcAft>
                <a:spcPts val="0"/>
              </a:spcAft>
              <a:buClr>
                <a:schemeClr val="dk1"/>
              </a:buClr>
              <a:buSzPts val="2400"/>
              <a:buNone/>
              <a:defRPr b="1" sz="2400"/>
            </a:lvl1pPr>
            <a:lvl2pPr indent="-228600" lvl="1" marL="914400" rtl="0" algn="l">
              <a:lnSpc>
                <a:spcPct val="100000"/>
              </a:lnSpc>
              <a:spcBef>
                <a:spcPts val="400"/>
              </a:spcBef>
              <a:spcAft>
                <a:spcPts val="0"/>
              </a:spcAft>
              <a:buClr>
                <a:schemeClr val="dk1"/>
              </a:buClr>
              <a:buSzPts val="2000"/>
              <a:buNone/>
              <a:defRPr b="1" sz="2000"/>
            </a:lvl2pPr>
            <a:lvl3pPr indent="-228600" lvl="2" marL="1371600" rtl="0" algn="l">
              <a:lnSpc>
                <a:spcPct val="100000"/>
              </a:lnSpc>
              <a:spcBef>
                <a:spcPts val="360"/>
              </a:spcBef>
              <a:spcAft>
                <a:spcPts val="0"/>
              </a:spcAft>
              <a:buClr>
                <a:schemeClr val="dk1"/>
              </a:buClr>
              <a:buSzPts val="1800"/>
              <a:buNone/>
              <a:defRPr b="1" sz="1800"/>
            </a:lvl3pPr>
            <a:lvl4pPr indent="-228600" lvl="3" marL="1828800" rtl="0" algn="l">
              <a:lnSpc>
                <a:spcPct val="100000"/>
              </a:lnSpc>
              <a:spcBef>
                <a:spcPts val="320"/>
              </a:spcBef>
              <a:spcAft>
                <a:spcPts val="0"/>
              </a:spcAft>
              <a:buClr>
                <a:schemeClr val="dk1"/>
              </a:buClr>
              <a:buSzPts val="1600"/>
              <a:buNone/>
              <a:defRPr b="1" sz="1600"/>
            </a:lvl4pPr>
            <a:lvl5pPr indent="-228600" lvl="4" marL="2286000" rtl="0" algn="l">
              <a:lnSpc>
                <a:spcPct val="100000"/>
              </a:lnSpc>
              <a:spcBef>
                <a:spcPts val="320"/>
              </a:spcBef>
              <a:spcAft>
                <a:spcPts val="0"/>
              </a:spcAft>
              <a:buClr>
                <a:schemeClr val="dk1"/>
              </a:buClr>
              <a:buSzPts val="1600"/>
              <a:buNone/>
              <a:defRPr b="1" sz="1600"/>
            </a:lvl5pPr>
            <a:lvl6pPr indent="-228600" lvl="5" marL="2743200" rtl="0" algn="l">
              <a:lnSpc>
                <a:spcPct val="100000"/>
              </a:lnSpc>
              <a:spcBef>
                <a:spcPts val="320"/>
              </a:spcBef>
              <a:spcAft>
                <a:spcPts val="0"/>
              </a:spcAft>
              <a:buClr>
                <a:schemeClr val="dk1"/>
              </a:buClr>
              <a:buSzPts val="1600"/>
              <a:buNone/>
              <a:defRPr b="1" sz="1600"/>
            </a:lvl6pPr>
            <a:lvl7pPr indent="-228600" lvl="6" marL="3200400" rtl="0" algn="l">
              <a:lnSpc>
                <a:spcPct val="100000"/>
              </a:lnSpc>
              <a:spcBef>
                <a:spcPts val="320"/>
              </a:spcBef>
              <a:spcAft>
                <a:spcPts val="0"/>
              </a:spcAft>
              <a:buClr>
                <a:schemeClr val="dk1"/>
              </a:buClr>
              <a:buSzPts val="1600"/>
              <a:buNone/>
              <a:defRPr b="1" sz="1600"/>
            </a:lvl7pPr>
            <a:lvl8pPr indent="-228600" lvl="7" marL="3657600" rtl="0" algn="l">
              <a:lnSpc>
                <a:spcPct val="100000"/>
              </a:lnSpc>
              <a:spcBef>
                <a:spcPts val="320"/>
              </a:spcBef>
              <a:spcAft>
                <a:spcPts val="0"/>
              </a:spcAft>
              <a:buClr>
                <a:schemeClr val="dk1"/>
              </a:buClr>
              <a:buSzPts val="1600"/>
              <a:buNone/>
              <a:defRPr b="1" sz="1600"/>
            </a:lvl8pPr>
            <a:lvl9pPr indent="-228600" lvl="8" marL="4114800" rtl="0" algn="l">
              <a:lnSpc>
                <a:spcPct val="100000"/>
              </a:lnSpc>
              <a:spcBef>
                <a:spcPts val="320"/>
              </a:spcBef>
              <a:spcAft>
                <a:spcPts val="0"/>
              </a:spcAft>
              <a:buClr>
                <a:schemeClr val="dk1"/>
              </a:buClr>
              <a:buSzPts val="1600"/>
              <a:buNone/>
              <a:defRPr b="1" sz="1600"/>
            </a:lvl9pPr>
          </a:lstStyle>
          <a:p/>
        </p:txBody>
      </p:sp>
      <p:sp>
        <p:nvSpPr>
          <p:cNvPr id="131" name="Google Shape;131;p19"/>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rmAutofit/>
          </a:bodyPr>
          <a:lstStyle>
            <a:lvl1pPr indent="-381000" lvl="0" marL="457200" rtl="0" algn="l">
              <a:lnSpc>
                <a:spcPct val="100000"/>
              </a:lnSpc>
              <a:spcBef>
                <a:spcPts val="480"/>
              </a:spcBef>
              <a:spcAft>
                <a:spcPts val="0"/>
              </a:spcAft>
              <a:buClr>
                <a:schemeClr val="dk1"/>
              </a:buClr>
              <a:buSzPts val="2400"/>
              <a:buChar char="•"/>
              <a:defRPr sz="2400"/>
            </a:lvl1pPr>
            <a:lvl2pPr indent="-355600" lvl="1" marL="914400" rtl="0" algn="l">
              <a:lnSpc>
                <a:spcPct val="100000"/>
              </a:lnSpc>
              <a:spcBef>
                <a:spcPts val="400"/>
              </a:spcBef>
              <a:spcAft>
                <a:spcPts val="0"/>
              </a:spcAft>
              <a:buClr>
                <a:schemeClr val="dk1"/>
              </a:buClr>
              <a:buSzPts val="2000"/>
              <a:buChar char="–"/>
              <a:defRPr sz="2000"/>
            </a:lvl2pPr>
            <a:lvl3pPr indent="-342900" lvl="2" marL="1371600" rtl="0" algn="l">
              <a:lnSpc>
                <a:spcPct val="100000"/>
              </a:lnSpc>
              <a:spcBef>
                <a:spcPts val="360"/>
              </a:spcBef>
              <a:spcAft>
                <a:spcPts val="0"/>
              </a:spcAft>
              <a:buClr>
                <a:schemeClr val="dk1"/>
              </a:buClr>
              <a:buSzPts val="1800"/>
              <a:buChar char="•"/>
              <a:defRPr sz="1800"/>
            </a:lvl3pPr>
            <a:lvl4pPr indent="-330200" lvl="3" marL="1828800" rtl="0" algn="l">
              <a:lnSpc>
                <a:spcPct val="100000"/>
              </a:lnSpc>
              <a:spcBef>
                <a:spcPts val="320"/>
              </a:spcBef>
              <a:spcAft>
                <a:spcPts val="0"/>
              </a:spcAft>
              <a:buClr>
                <a:schemeClr val="dk1"/>
              </a:buClr>
              <a:buSzPts val="1600"/>
              <a:buChar char="–"/>
              <a:defRPr sz="1600"/>
            </a:lvl4pPr>
            <a:lvl5pPr indent="-330200" lvl="4" marL="2286000" rtl="0" algn="l">
              <a:lnSpc>
                <a:spcPct val="100000"/>
              </a:lnSpc>
              <a:spcBef>
                <a:spcPts val="320"/>
              </a:spcBef>
              <a:spcAft>
                <a:spcPts val="0"/>
              </a:spcAft>
              <a:buClr>
                <a:schemeClr val="dk1"/>
              </a:buClr>
              <a:buSzPts val="1600"/>
              <a:buChar char="»"/>
              <a:defRPr sz="1600"/>
            </a:lvl5pPr>
            <a:lvl6pPr indent="-330200" lvl="5" marL="2743200" rtl="0" algn="l">
              <a:lnSpc>
                <a:spcPct val="100000"/>
              </a:lnSpc>
              <a:spcBef>
                <a:spcPts val="320"/>
              </a:spcBef>
              <a:spcAft>
                <a:spcPts val="0"/>
              </a:spcAft>
              <a:buClr>
                <a:schemeClr val="dk1"/>
              </a:buClr>
              <a:buSzPts val="1600"/>
              <a:buChar char="•"/>
              <a:defRPr sz="1600"/>
            </a:lvl6pPr>
            <a:lvl7pPr indent="-330200" lvl="6" marL="3200400" rtl="0" algn="l">
              <a:lnSpc>
                <a:spcPct val="100000"/>
              </a:lnSpc>
              <a:spcBef>
                <a:spcPts val="320"/>
              </a:spcBef>
              <a:spcAft>
                <a:spcPts val="0"/>
              </a:spcAft>
              <a:buClr>
                <a:schemeClr val="dk1"/>
              </a:buClr>
              <a:buSzPts val="1600"/>
              <a:buChar char="•"/>
              <a:defRPr sz="1600"/>
            </a:lvl7pPr>
            <a:lvl8pPr indent="-330200" lvl="7" marL="3657600" rtl="0" algn="l">
              <a:lnSpc>
                <a:spcPct val="100000"/>
              </a:lnSpc>
              <a:spcBef>
                <a:spcPts val="320"/>
              </a:spcBef>
              <a:spcAft>
                <a:spcPts val="0"/>
              </a:spcAft>
              <a:buClr>
                <a:schemeClr val="dk1"/>
              </a:buClr>
              <a:buSzPts val="1600"/>
              <a:buChar char="•"/>
              <a:defRPr sz="1600"/>
            </a:lvl8pPr>
            <a:lvl9pPr indent="-330200" lvl="8" marL="4114800" rtl="0" algn="l">
              <a:lnSpc>
                <a:spcPct val="100000"/>
              </a:lnSpc>
              <a:spcBef>
                <a:spcPts val="320"/>
              </a:spcBef>
              <a:spcAft>
                <a:spcPts val="0"/>
              </a:spcAft>
              <a:buClr>
                <a:schemeClr val="dk1"/>
              </a:buClr>
              <a:buSzPts val="1600"/>
              <a:buChar char="•"/>
              <a:defRPr sz="1600"/>
            </a:lvl9pPr>
          </a:lstStyle>
          <a:p/>
        </p:txBody>
      </p:sp>
      <p:sp>
        <p:nvSpPr>
          <p:cNvPr id="132" name="Google Shape;132;p19"/>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rmAutofit/>
          </a:bodyPr>
          <a:lstStyle>
            <a:lvl1pPr indent="-228600" lvl="0" marL="457200" rtl="0" algn="l">
              <a:lnSpc>
                <a:spcPct val="100000"/>
              </a:lnSpc>
              <a:spcBef>
                <a:spcPts val="480"/>
              </a:spcBef>
              <a:spcAft>
                <a:spcPts val="0"/>
              </a:spcAft>
              <a:buClr>
                <a:schemeClr val="dk1"/>
              </a:buClr>
              <a:buSzPts val="2400"/>
              <a:buNone/>
              <a:defRPr b="1" sz="2400"/>
            </a:lvl1pPr>
            <a:lvl2pPr indent="-228600" lvl="1" marL="914400" rtl="0" algn="l">
              <a:lnSpc>
                <a:spcPct val="100000"/>
              </a:lnSpc>
              <a:spcBef>
                <a:spcPts val="400"/>
              </a:spcBef>
              <a:spcAft>
                <a:spcPts val="0"/>
              </a:spcAft>
              <a:buClr>
                <a:schemeClr val="dk1"/>
              </a:buClr>
              <a:buSzPts val="2000"/>
              <a:buNone/>
              <a:defRPr b="1" sz="2000"/>
            </a:lvl2pPr>
            <a:lvl3pPr indent="-228600" lvl="2" marL="1371600" rtl="0" algn="l">
              <a:lnSpc>
                <a:spcPct val="100000"/>
              </a:lnSpc>
              <a:spcBef>
                <a:spcPts val="360"/>
              </a:spcBef>
              <a:spcAft>
                <a:spcPts val="0"/>
              </a:spcAft>
              <a:buClr>
                <a:schemeClr val="dk1"/>
              </a:buClr>
              <a:buSzPts val="1800"/>
              <a:buNone/>
              <a:defRPr b="1" sz="1800"/>
            </a:lvl3pPr>
            <a:lvl4pPr indent="-228600" lvl="3" marL="1828800" rtl="0" algn="l">
              <a:lnSpc>
                <a:spcPct val="100000"/>
              </a:lnSpc>
              <a:spcBef>
                <a:spcPts val="320"/>
              </a:spcBef>
              <a:spcAft>
                <a:spcPts val="0"/>
              </a:spcAft>
              <a:buClr>
                <a:schemeClr val="dk1"/>
              </a:buClr>
              <a:buSzPts val="1600"/>
              <a:buNone/>
              <a:defRPr b="1" sz="1600"/>
            </a:lvl4pPr>
            <a:lvl5pPr indent="-228600" lvl="4" marL="2286000" rtl="0" algn="l">
              <a:lnSpc>
                <a:spcPct val="100000"/>
              </a:lnSpc>
              <a:spcBef>
                <a:spcPts val="320"/>
              </a:spcBef>
              <a:spcAft>
                <a:spcPts val="0"/>
              </a:spcAft>
              <a:buClr>
                <a:schemeClr val="dk1"/>
              </a:buClr>
              <a:buSzPts val="1600"/>
              <a:buNone/>
              <a:defRPr b="1" sz="1600"/>
            </a:lvl5pPr>
            <a:lvl6pPr indent="-228600" lvl="5" marL="2743200" rtl="0" algn="l">
              <a:lnSpc>
                <a:spcPct val="100000"/>
              </a:lnSpc>
              <a:spcBef>
                <a:spcPts val="320"/>
              </a:spcBef>
              <a:spcAft>
                <a:spcPts val="0"/>
              </a:spcAft>
              <a:buClr>
                <a:schemeClr val="dk1"/>
              </a:buClr>
              <a:buSzPts val="1600"/>
              <a:buNone/>
              <a:defRPr b="1" sz="1600"/>
            </a:lvl6pPr>
            <a:lvl7pPr indent="-228600" lvl="6" marL="3200400" rtl="0" algn="l">
              <a:lnSpc>
                <a:spcPct val="100000"/>
              </a:lnSpc>
              <a:spcBef>
                <a:spcPts val="320"/>
              </a:spcBef>
              <a:spcAft>
                <a:spcPts val="0"/>
              </a:spcAft>
              <a:buClr>
                <a:schemeClr val="dk1"/>
              </a:buClr>
              <a:buSzPts val="1600"/>
              <a:buNone/>
              <a:defRPr b="1" sz="1600"/>
            </a:lvl7pPr>
            <a:lvl8pPr indent="-228600" lvl="7" marL="3657600" rtl="0" algn="l">
              <a:lnSpc>
                <a:spcPct val="100000"/>
              </a:lnSpc>
              <a:spcBef>
                <a:spcPts val="320"/>
              </a:spcBef>
              <a:spcAft>
                <a:spcPts val="0"/>
              </a:spcAft>
              <a:buClr>
                <a:schemeClr val="dk1"/>
              </a:buClr>
              <a:buSzPts val="1600"/>
              <a:buNone/>
              <a:defRPr b="1" sz="1600"/>
            </a:lvl8pPr>
            <a:lvl9pPr indent="-228600" lvl="8" marL="4114800" rtl="0" algn="l">
              <a:lnSpc>
                <a:spcPct val="100000"/>
              </a:lnSpc>
              <a:spcBef>
                <a:spcPts val="320"/>
              </a:spcBef>
              <a:spcAft>
                <a:spcPts val="0"/>
              </a:spcAft>
              <a:buClr>
                <a:schemeClr val="dk1"/>
              </a:buClr>
              <a:buSzPts val="1600"/>
              <a:buNone/>
              <a:defRPr b="1" sz="1600"/>
            </a:lvl9pPr>
          </a:lstStyle>
          <a:p/>
        </p:txBody>
      </p:sp>
      <p:sp>
        <p:nvSpPr>
          <p:cNvPr id="133" name="Google Shape;133;p19"/>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rmAutofit/>
          </a:bodyPr>
          <a:lstStyle>
            <a:lvl1pPr indent="-381000" lvl="0" marL="457200" rtl="0" algn="l">
              <a:lnSpc>
                <a:spcPct val="100000"/>
              </a:lnSpc>
              <a:spcBef>
                <a:spcPts val="480"/>
              </a:spcBef>
              <a:spcAft>
                <a:spcPts val="0"/>
              </a:spcAft>
              <a:buClr>
                <a:schemeClr val="dk1"/>
              </a:buClr>
              <a:buSzPts val="2400"/>
              <a:buChar char="•"/>
              <a:defRPr sz="2400"/>
            </a:lvl1pPr>
            <a:lvl2pPr indent="-355600" lvl="1" marL="914400" rtl="0" algn="l">
              <a:lnSpc>
                <a:spcPct val="100000"/>
              </a:lnSpc>
              <a:spcBef>
                <a:spcPts val="400"/>
              </a:spcBef>
              <a:spcAft>
                <a:spcPts val="0"/>
              </a:spcAft>
              <a:buClr>
                <a:schemeClr val="dk1"/>
              </a:buClr>
              <a:buSzPts val="2000"/>
              <a:buChar char="–"/>
              <a:defRPr sz="2000"/>
            </a:lvl2pPr>
            <a:lvl3pPr indent="-342900" lvl="2" marL="1371600" rtl="0" algn="l">
              <a:lnSpc>
                <a:spcPct val="100000"/>
              </a:lnSpc>
              <a:spcBef>
                <a:spcPts val="360"/>
              </a:spcBef>
              <a:spcAft>
                <a:spcPts val="0"/>
              </a:spcAft>
              <a:buClr>
                <a:schemeClr val="dk1"/>
              </a:buClr>
              <a:buSzPts val="1800"/>
              <a:buChar char="•"/>
              <a:defRPr sz="1800"/>
            </a:lvl3pPr>
            <a:lvl4pPr indent="-330200" lvl="3" marL="1828800" rtl="0" algn="l">
              <a:lnSpc>
                <a:spcPct val="100000"/>
              </a:lnSpc>
              <a:spcBef>
                <a:spcPts val="320"/>
              </a:spcBef>
              <a:spcAft>
                <a:spcPts val="0"/>
              </a:spcAft>
              <a:buClr>
                <a:schemeClr val="dk1"/>
              </a:buClr>
              <a:buSzPts val="1600"/>
              <a:buChar char="–"/>
              <a:defRPr sz="1600"/>
            </a:lvl4pPr>
            <a:lvl5pPr indent="-330200" lvl="4" marL="2286000" rtl="0" algn="l">
              <a:lnSpc>
                <a:spcPct val="100000"/>
              </a:lnSpc>
              <a:spcBef>
                <a:spcPts val="320"/>
              </a:spcBef>
              <a:spcAft>
                <a:spcPts val="0"/>
              </a:spcAft>
              <a:buClr>
                <a:schemeClr val="dk1"/>
              </a:buClr>
              <a:buSzPts val="1600"/>
              <a:buChar char="»"/>
              <a:defRPr sz="1600"/>
            </a:lvl5pPr>
            <a:lvl6pPr indent="-330200" lvl="5" marL="2743200" rtl="0" algn="l">
              <a:lnSpc>
                <a:spcPct val="100000"/>
              </a:lnSpc>
              <a:spcBef>
                <a:spcPts val="320"/>
              </a:spcBef>
              <a:spcAft>
                <a:spcPts val="0"/>
              </a:spcAft>
              <a:buClr>
                <a:schemeClr val="dk1"/>
              </a:buClr>
              <a:buSzPts val="1600"/>
              <a:buChar char="•"/>
              <a:defRPr sz="1600"/>
            </a:lvl6pPr>
            <a:lvl7pPr indent="-330200" lvl="6" marL="3200400" rtl="0" algn="l">
              <a:lnSpc>
                <a:spcPct val="100000"/>
              </a:lnSpc>
              <a:spcBef>
                <a:spcPts val="320"/>
              </a:spcBef>
              <a:spcAft>
                <a:spcPts val="0"/>
              </a:spcAft>
              <a:buClr>
                <a:schemeClr val="dk1"/>
              </a:buClr>
              <a:buSzPts val="1600"/>
              <a:buChar char="•"/>
              <a:defRPr sz="1600"/>
            </a:lvl7pPr>
            <a:lvl8pPr indent="-330200" lvl="7" marL="3657600" rtl="0" algn="l">
              <a:lnSpc>
                <a:spcPct val="100000"/>
              </a:lnSpc>
              <a:spcBef>
                <a:spcPts val="320"/>
              </a:spcBef>
              <a:spcAft>
                <a:spcPts val="0"/>
              </a:spcAft>
              <a:buClr>
                <a:schemeClr val="dk1"/>
              </a:buClr>
              <a:buSzPts val="1600"/>
              <a:buChar char="•"/>
              <a:defRPr sz="1600"/>
            </a:lvl8pPr>
            <a:lvl9pPr indent="-330200" lvl="8" marL="4114800" rtl="0" algn="l">
              <a:lnSpc>
                <a:spcPct val="100000"/>
              </a:lnSpc>
              <a:spcBef>
                <a:spcPts val="320"/>
              </a:spcBef>
              <a:spcAft>
                <a:spcPts val="0"/>
              </a:spcAft>
              <a:buClr>
                <a:schemeClr val="dk1"/>
              </a:buClr>
              <a:buSzPts val="1600"/>
              <a:buChar char="•"/>
              <a:defRPr sz="1600"/>
            </a:lvl9pPr>
          </a:lstStyle>
          <a:p/>
        </p:txBody>
      </p:sp>
      <p:sp>
        <p:nvSpPr>
          <p:cNvPr id="134" name="Google Shape;134;p1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5" name="Google Shape;135;p1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6" name="Google Shape;136;p1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7" name="Shape 137"/>
        <p:cNvGrpSpPr/>
        <p:nvPr/>
      </p:nvGrpSpPr>
      <p:grpSpPr>
        <a:xfrm>
          <a:off x="0" y="0"/>
          <a:ext cx="0" cy="0"/>
          <a:chOff x="0" y="0"/>
          <a:chExt cx="0" cy="0"/>
        </a:xfrm>
      </p:grpSpPr>
      <p:sp>
        <p:nvSpPr>
          <p:cNvPr id="138" name="Google Shape;138;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9" name="Google Shape;139;p2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0" name="Google Shape;140;p2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1" name="Google Shape;141;p2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2" name="Shape 142"/>
        <p:cNvGrpSpPr/>
        <p:nvPr/>
      </p:nvGrpSpPr>
      <p:grpSpPr>
        <a:xfrm>
          <a:off x="0" y="0"/>
          <a:ext cx="0" cy="0"/>
          <a:chOff x="0" y="0"/>
          <a:chExt cx="0" cy="0"/>
        </a:xfrm>
      </p:grpSpPr>
      <p:sp>
        <p:nvSpPr>
          <p:cNvPr id="143" name="Google Shape;143;p21"/>
          <p:cNvSpPr txBox="1"/>
          <p:nvPr>
            <p:ph type="title"/>
          </p:nvPr>
        </p:nvSpPr>
        <p:spPr>
          <a:xfrm>
            <a:off x="457200" y="273050"/>
            <a:ext cx="3008400" cy="1162200"/>
          </a:xfrm>
          <a:prstGeom prst="rect">
            <a:avLst/>
          </a:prstGeom>
          <a:noFill/>
          <a:ln>
            <a:noFill/>
          </a:ln>
        </p:spPr>
        <p:txBody>
          <a:bodyPr anchorCtr="0" anchor="b" bIns="45700" lIns="91425" spcFirstLastPara="1" rIns="91425" wrap="square" tIns="45700">
            <a:normAutofit/>
          </a:bodyPr>
          <a:lstStyle>
            <a:lvl1pPr lvl="0" rtl="0" algn="l">
              <a:lnSpc>
                <a:spcPct val="100000"/>
              </a:lnSpc>
              <a:spcBef>
                <a:spcPts val="0"/>
              </a:spcBef>
              <a:spcAft>
                <a:spcPts val="0"/>
              </a:spcAft>
              <a:buClr>
                <a:schemeClr val="dk1"/>
              </a:buClr>
              <a:buSzPts val="2000"/>
              <a:buFont typeface="Calibri"/>
              <a:buNone/>
              <a:defRPr b="1" sz="2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4" name="Google Shape;144;p21"/>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rmAutofit/>
          </a:bodyPr>
          <a:lstStyle>
            <a:lvl1pPr indent="-431800" lvl="0" marL="457200" rtl="0" algn="l">
              <a:lnSpc>
                <a:spcPct val="100000"/>
              </a:lnSpc>
              <a:spcBef>
                <a:spcPts val="640"/>
              </a:spcBef>
              <a:spcAft>
                <a:spcPts val="0"/>
              </a:spcAft>
              <a:buClr>
                <a:schemeClr val="dk1"/>
              </a:buClr>
              <a:buSzPts val="3200"/>
              <a:buChar char="•"/>
              <a:defRPr sz="3200"/>
            </a:lvl1pPr>
            <a:lvl2pPr indent="-406400" lvl="1" marL="914400" rtl="0" algn="l">
              <a:lnSpc>
                <a:spcPct val="100000"/>
              </a:lnSpc>
              <a:spcBef>
                <a:spcPts val="560"/>
              </a:spcBef>
              <a:spcAft>
                <a:spcPts val="0"/>
              </a:spcAft>
              <a:buClr>
                <a:schemeClr val="dk1"/>
              </a:buClr>
              <a:buSzPts val="2800"/>
              <a:buChar char="–"/>
              <a:defRPr sz="2800"/>
            </a:lvl2pPr>
            <a:lvl3pPr indent="-381000" lvl="2" marL="1371600" rtl="0" algn="l">
              <a:lnSpc>
                <a:spcPct val="100000"/>
              </a:lnSpc>
              <a:spcBef>
                <a:spcPts val="480"/>
              </a:spcBef>
              <a:spcAft>
                <a:spcPts val="0"/>
              </a:spcAft>
              <a:buClr>
                <a:schemeClr val="dk1"/>
              </a:buClr>
              <a:buSzPts val="2400"/>
              <a:buChar char="•"/>
              <a:defRPr sz="2400"/>
            </a:lvl3pPr>
            <a:lvl4pPr indent="-355600" lvl="3" marL="1828800" rtl="0" algn="l">
              <a:lnSpc>
                <a:spcPct val="100000"/>
              </a:lnSpc>
              <a:spcBef>
                <a:spcPts val="400"/>
              </a:spcBef>
              <a:spcAft>
                <a:spcPts val="0"/>
              </a:spcAft>
              <a:buClr>
                <a:schemeClr val="dk1"/>
              </a:buClr>
              <a:buSzPts val="2000"/>
              <a:buChar char="–"/>
              <a:defRPr sz="2000"/>
            </a:lvl4pPr>
            <a:lvl5pPr indent="-355600" lvl="4" marL="2286000" rtl="0" algn="l">
              <a:lnSpc>
                <a:spcPct val="100000"/>
              </a:lnSpc>
              <a:spcBef>
                <a:spcPts val="400"/>
              </a:spcBef>
              <a:spcAft>
                <a:spcPts val="0"/>
              </a:spcAft>
              <a:buClr>
                <a:schemeClr val="dk1"/>
              </a:buClr>
              <a:buSzPts val="2000"/>
              <a:buChar char="»"/>
              <a:defRPr sz="2000"/>
            </a:lvl5pPr>
            <a:lvl6pPr indent="-355600" lvl="5" marL="2743200" rtl="0" algn="l">
              <a:lnSpc>
                <a:spcPct val="100000"/>
              </a:lnSpc>
              <a:spcBef>
                <a:spcPts val="400"/>
              </a:spcBef>
              <a:spcAft>
                <a:spcPts val="0"/>
              </a:spcAft>
              <a:buClr>
                <a:schemeClr val="dk1"/>
              </a:buClr>
              <a:buSzPts val="2000"/>
              <a:buChar char="•"/>
              <a:defRPr sz="2000"/>
            </a:lvl6pPr>
            <a:lvl7pPr indent="-355600" lvl="6" marL="3200400" rtl="0" algn="l">
              <a:lnSpc>
                <a:spcPct val="100000"/>
              </a:lnSpc>
              <a:spcBef>
                <a:spcPts val="400"/>
              </a:spcBef>
              <a:spcAft>
                <a:spcPts val="0"/>
              </a:spcAft>
              <a:buClr>
                <a:schemeClr val="dk1"/>
              </a:buClr>
              <a:buSzPts val="2000"/>
              <a:buChar char="•"/>
              <a:defRPr sz="2000"/>
            </a:lvl7pPr>
            <a:lvl8pPr indent="-355600" lvl="7" marL="3657600" rtl="0" algn="l">
              <a:lnSpc>
                <a:spcPct val="100000"/>
              </a:lnSpc>
              <a:spcBef>
                <a:spcPts val="400"/>
              </a:spcBef>
              <a:spcAft>
                <a:spcPts val="0"/>
              </a:spcAft>
              <a:buClr>
                <a:schemeClr val="dk1"/>
              </a:buClr>
              <a:buSzPts val="2000"/>
              <a:buChar char="•"/>
              <a:defRPr sz="2000"/>
            </a:lvl8pPr>
            <a:lvl9pPr indent="-355600" lvl="8" marL="4114800" rtl="0" algn="l">
              <a:lnSpc>
                <a:spcPct val="100000"/>
              </a:lnSpc>
              <a:spcBef>
                <a:spcPts val="400"/>
              </a:spcBef>
              <a:spcAft>
                <a:spcPts val="0"/>
              </a:spcAft>
              <a:buClr>
                <a:schemeClr val="dk1"/>
              </a:buClr>
              <a:buSzPts val="2000"/>
              <a:buChar char="•"/>
              <a:defRPr sz="2000"/>
            </a:lvl9pPr>
          </a:lstStyle>
          <a:p/>
        </p:txBody>
      </p:sp>
      <p:sp>
        <p:nvSpPr>
          <p:cNvPr id="145" name="Google Shape;145;p21"/>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rmAutofit/>
          </a:bodyPr>
          <a:lstStyle>
            <a:lvl1pPr indent="-228600" lvl="0" marL="457200" rtl="0" algn="l">
              <a:lnSpc>
                <a:spcPct val="100000"/>
              </a:lnSpc>
              <a:spcBef>
                <a:spcPts val="280"/>
              </a:spcBef>
              <a:spcAft>
                <a:spcPts val="0"/>
              </a:spcAft>
              <a:buClr>
                <a:schemeClr val="dk1"/>
              </a:buClr>
              <a:buSzPts val="1400"/>
              <a:buNone/>
              <a:defRPr sz="1400"/>
            </a:lvl1pPr>
            <a:lvl2pPr indent="-228600" lvl="1" marL="914400" rtl="0" algn="l">
              <a:lnSpc>
                <a:spcPct val="100000"/>
              </a:lnSpc>
              <a:spcBef>
                <a:spcPts val="240"/>
              </a:spcBef>
              <a:spcAft>
                <a:spcPts val="0"/>
              </a:spcAft>
              <a:buClr>
                <a:schemeClr val="dk1"/>
              </a:buClr>
              <a:buSzPts val="1200"/>
              <a:buNone/>
              <a:defRPr sz="1200"/>
            </a:lvl2pPr>
            <a:lvl3pPr indent="-228600" lvl="2" marL="1371600" rtl="0" algn="l">
              <a:lnSpc>
                <a:spcPct val="100000"/>
              </a:lnSpc>
              <a:spcBef>
                <a:spcPts val="200"/>
              </a:spcBef>
              <a:spcAft>
                <a:spcPts val="0"/>
              </a:spcAft>
              <a:buClr>
                <a:schemeClr val="dk1"/>
              </a:buClr>
              <a:buSzPts val="1000"/>
              <a:buNone/>
              <a:defRPr sz="1000"/>
            </a:lvl3pPr>
            <a:lvl4pPr indent="-228600" lvl="3" marL="1828800" rtl="0" algn="l">
              <a:lnSpc>
                <a:spcPct val="100000"/>
              </a:lnSpc>
              <a:spcBef>
                <a:spcPts val="180"/>
              </a:spcBef>
              <a:spcAft>
                <a:spcPts val="0"/>
              </a:spcAft>
              <a:buClr>
                <a:schemeClr val="dk1"/>
              </a:buClr>
              <a:buSzPts val="900"/>
              <a:buNone/>
              <a:defRPr sz="900"/>
            </a:lvl4pPr>
            <a:lvl5pPr indent="-228600" lvl="4" marL="2286000" rtl="0" algn="l">
              <a:lnSpc>
                <a:spcPct val="100000"/>
              </a:lnSpc>
              <a:spcBef>
                <a:spcPts val="180"/>
              </a:spcBef>
              <a:spcAft>
                <a:spcPts val="0"/>
              </a:spcAft>
              <a:buClr>
                <a:schemeClr val="dk1"/>
              </a:buClr>
              <a:buSzPts val="900"/>
              <a:buNone/>
              <a:defRPr sz="900"/>
            </a:lvl5pPr>
            <a:lvl6pPr indent="-228600" lvl="5" marL="2743200" rtl="0" algn="l">
              <a:lnSpc>
                <a:spcPct val="100000"/>
              </a:lnSpc>
              <a:spcBef>
                <a:spcPts val="180"/>
              </a:spcBef>
              <a:spcAft>
                <a:spcPts val="0"/>
              </a:spcAft>
              <a:buClr>
                <a:schemeClr val="dk1"/>
              </a:buClr>
              <a:buSzPts val="900"/>
              <a:buNone/>
              <a:defRPr sz="900"/>
            </a:lvl6pPr>
            <a:lvl7pPr indent="-228600" lvl="6" marL="3200400" rtl="0" algn="l">
              <a:lnSpc>
                <a:spcPct val="100000"/>
              </a:lnSpc>
              <a:spcBef>
                <a:spcPts val="180"/>
              </a:spcBef>
              <a:spcAft>
                <a:spcPts val="0"/>
              </a:spcAft>
              <a:buClr>
                <a:schemeClr val="dk1"/>
              </a:buClr>
              <a:buSzPts val="900"/>
              <a:buNone/>
              <a:defRPr sz="900"/>
            </a:lvl7pPr>
            <a:lvl8pPr indent="-228600" lvl="7" marL="3657600" rtl="0" algn="l">
              <a:lnSpc>
                <a:spcPct val="100000"/>
              </a:lnSpc>
              <a:spcBef>
                <a:spcPts val="180"/>
              </a:spcBef>
              <a:spcAft>
                <a:spcPts val="0"/>
              </a:spcAft>
              <a:buClr>
                <a:schemeClr val="dk1"/>
              </a:buClr>
              <a:buSzPts val="900"/>
              <a:buNone/>
              <a:defRPr sz="900"/>
            </a:lvl8pPr>
            <a:lvl9pPr indent="-228600" lvl="8" marL="4114800" rtl="0" algn="l">
              <a:lnSpc>
                <a:spcPct val="100000"/>
              </a:lnSpc>
              <a:spcBef>
                <a:spcPts val="180"/>
              </a:spcBef>
              <a:spcAft>
                <a:spcPts val="0"/>
              </a:spcAft>
              <a:buClr>
                <a:schemeClr val="dk1"/>
              </a:buClr>
              <a:buSzPts val="900"/>
              <a:buNone/>
              <a:defRPr sz="900"/>
            </a:lvl9pPr>
          </a:lstStyle>
          <a:p/>
        </p:txBody>
      </p:sp>
      <p:sp>
        <p:nvSpPr>
          <p:cNvPr id="146" name="Google Shape;146;p2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7" name="Google Shape;147;p2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8" name="Google Shape;148;p2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3" name="Shape 23"/>
        <p:cNvGrpSpPr/>
        <p:nvPr/>
      </p:nvGrpSpPr>
      <p:grpSpPr>
        <a:xfrm>
          <a:off x="0" y="0"/>
          <a:ext cx="0" cy="0"/>
          <a:chOff x="0" y="0"/>
          <a:chExt cx="0" cy="0"/>
        </a:xfrm>
      </p:grpSpPr>
      <p:sp>
        <p:nvSpPr>
          <p:cNvPr id="24" name="Google Shape;24;p3"/>
          <p:cNvSpPr txBox="1"/>
          <p:nvPr>
            <p:ph type="ctrTitle"/>
          </p:nvPr>
        </p:nvSpPr>
        <p:spPr>
          <a:xfrm>
            <a:off x="685800" y="2130425"/>
            <a:ext cx="7772400" cy="1470000"/>
          </a:xfrm>
          <a:prstGeom prst="rect">
            <a:avLst/>
          </a:prstGeom>
          <a:noFill/>
          <a:ln>
            <a:noFill/>
          </a:ln>
        </p:spPr>
        <p:txBody>
          <a:bodyPr anchorCtr="0" anchor="ctr" bIns="45700" lIns="91425" spcFirstLastPara="1" rIns="91425" wrap="square" tIns="45700">
            <a:normAutofit/>
          </a:bodyPr>
          <a:lstStyle>
            <a:lvl1pPr lvl="0" rtl="0" algn="ct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5" name="Google Shape;25;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rtl="0" algn="ctr">
              <a:lnSpc>
                <a:spcPct val="100000"/>
              </a:lnSpc>
              <a:spcBef>
                <a:spcPts val="640"/>
              </a:spcBef>
              <a:spcAft>
                <a:spcPts val="0"/>
              </a:spcAft>
              <a:buClr>
                <a:srgbClr val="888888"/>
              </a:buClr>
              <a:buSzPts val="3200"/>
              <a:buNone/>
              <a:defRPr>
                <a:solidFill>
                  <a:srgbClr val="888888"/>
                </a:solidFill>
              </a:defRPr>
            </a:lvl1pPr>
            <a:lvl2pPr lvl="1" rtl="0" algn="ctr">
              <a:lnSpc>
                <a:spcPct val="100000"/>
              </a:lnSpc>
              <a:spcBef>
                <a:spcPts val="560"/>
              </a:spcBef>
              <a:spcAft>
                <a:spcPts val="0"/>
              </a:spcAft>
              <a:buClr>
                <a:srgbClr val="888888"/>
              </a:buClr>
              <a:buSzPts val="2800"/>
              <a:buNone/>
              <a:defRPr>
                <a:solidFill>
                  <a:srgbClr val="888888"/>
                </a:solidFill>
              </a:defRPr>
            </a:lvl2pPr>
            <a:lvl3pPr lvl="2" rtl="0" algn="ctr">
              <a:lnSpc>
                <a:spcPct val="100000"/>
              </a:lnSpc>
              <a:spcBef>
                <a:spcPts val="480"/>
              </a:spcBef>
              <a:spcAft>
                <a:spcPts val="0"/>
              </a:spcAft>
              <a:buClr>
                <a:srgbClr val="888888"/>
              </a:buClr>
              <a:buSzPts val="2400"/>
              <a:buNone/>
              <a:defRPr>
                <a:solidFill>
                  <a:srgbClr val="888888"/>
                </a:solidFill>
              </a:defRPr>
            </a:lvl3pPr>
            <a:lvl4pPr lvl="3" rtl="0" algn="ctr">
              <a:lnSpc>
                <a:spcPct val="100000"/>
              </a:lnSpc>
              <a:spcBef>
                <a:spcPts val="400"/>
              </a:spcBef>
              <a:spcAft>
                <a:spcPts val="0"/>
              </a:spcAft>
              <a:buClr>
                <a:srgbClr val="888888"/>
              </a:buClr>
              <a:buSzPts val="2000"/>
              <a:buNone/>
              <a:defRPr>
                <a:solidFill>
                  <a:srgbClr val="888888"/>
                </a:solidFill>
              </a:defRPr>
            </a:lvl4pPr>
            <a:lvl5pPr lvl="4" rtl="0" algn="ctr">
              <a:lnSpc>
                <a:spcPct val="100000"/>
              </a:lnSpc>
              <a:spcBef>
                <a:spcPts val="400"/>
              </a:spcBef>
              <a:spcAft>
                <a:spcPts val="0"/>
              </a:spcAft>
              <a:buClr>
                <a:srgbClr val="888888"/>
              </a:buClr>
              <a:buSzPts val="2000"/>
              <a:buNone/>
              <a:defRPr>
                <a:solidFill>
                  <a:srgbClr val="888888"/>
                </a:solidFill>
              </a:defRPr>
            </a:lvl5pPr>
            <a:lvl6pPr lvl="5" rtl="0" algn="ctr">
              <a:lnSpc>
                <a:spcPct val="100000"/>
              </a:lnSpc>
              <a:spcBef>
                <a:spcPts val="400"/>
              </a:spcBef>
              <a:spcAft>
                <a:spcPts val="0"/>
              </a:spcAft>
              <a:buClr>
                <a:srgbClr val="888888"/>
              </a:buClr>
              <a:buSzPts val="2000"/>
              <a:buNone/>
              <a:defRPr>
                <a:solidFill>
                  <a:srgbClr val="888888"/>
                </a:solidFill>
              </a:defRPr>
            </a:lvl6pPr>
            <a:lvl7pPr lvl="6" rtl="0" algn="ctr">
              <a:lnSpc>
                <a:spcPct val="100000"/>
              </a:lnSpc>
              <a:spcBef>
                <a:spcPts val="400"/>
              </a:spcBef>
              <a:spcAft>
                <a:spcPts val="0"/>
              </a:spcAft>
              <a:buClr>
                <a:srgbClr val="888888"/>
              </a:buClr>
              <a:buSzPts val="2000"/>
              <a:buNone/>
              <a:defRPr>
                <a:solidFill>
                  <a:srgbClr val="888888"/>
                </a:solidFill>
              </a:defRPr>
            </a:lvl7pPr>
            <a:lvl8pPr lvl="7" rtl="0" algn="ctr">
              <a:lnSpc>
                <a:spcPct val="100000"/>
              </a:lnSpc>
              <a:spcBef>
                <a:spcPts val="400"/>
              </a:spcBef>
              <a:spcAft>
                <a:spcPts val="0"/>
              </a:spcAft>
              <a:buClr>
                <a:srgbClr val="888888"/>
              </a:buClr>
              <a:buSzPts val="2000"/>
              <a:buNone/>
              <a:defRPr>
                <a:solidFill>
                  <a:srgbClr val="888888"/>
                </a:solidFill>
              </a:defRPr>
            </a:lvl8pPr>
            <a:lvl9pPr lvl="8" rtl="0" algn="ctr">
              <a:lnSpc>
                <a:spcPct val="100000"/>
              </a:lnSpc>
              <a:spcBef>
                <a:spcPts val="400"/>
              </a:spcBef>
              <a:spcAft>
                <a:spcPts val="0"/>
              </a:spcAft>
              <a:buClr>
                <a:srgbClr val="888888"/>
              </a:buClr>
              <a:buSzPts val="2000"/>
              <a:buNone/>
              <a:defRPr>
                <a:solidFill>
                  <a:srgbClr val="888888"/>
                </a:solidFill>
              </a:defRPr>
            </a:lvl9pPr>
          </a:lstStyle>
          <a:p/>
        </p:txBody>
      </p:sp>
      <p:sp>
        <p:nvSpPr>
          <p:cNvPr id="26" name="Google Shape;26;p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 name="Google Shape;27;p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 name="Google Shape;28;p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 name="Shape 149"/>
        <p:cNvGrpSpPr/>
        <p:nvPr/>
      </p:nvGrpSpPr>
      <p:grpSpPr>
        <a:xfrm>
          <a:off x="0" y="0"/>
          <a:ext cx="0" cy="0"/>
          <a:chOff x="0" y="0"/>
          <a:chExt cx="0" cy="0"/>
        </a:xfrm>
      </p:grpSpPr>
      <p:sp>
        <p:nvSpPr>
          <p:cNvPr id="150" name="Google Shape;150;p22"/>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rmAutofit/>
          </a:bodyPr>
          <a:lstStyle>
            <a:lvl1pPr lvl="0" rtl="0" algn="l">
              <a:lnSpc>
                <a:spcPct val="100000"/>
              </a:lnSpc>
              <a:spcBef>
                <a:spcPts val="0"/>
              </a:spcBef>
              <a:spcAft>
                <a:spcPts val="0"/>
              </a:spcAft>
              <a:buClr>
                <a:schemeClr val="dk1"/>
              </a:buClr>
              <a:buSzPts val="2000"/>
              <a:buFont typeface="Calibri"/>
              <a:buNone/>
              <a:defRPr b="1" sz="2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1" name="Google Shape;151;p22"/>
          <p:cNvSpPr/>
          <p:nvPr>
            <p:ph idx="2" type="pic"/>
          </p:nvPr>
        </p:nvSpPr>
        <p:spPr>
          <a:xfrm>
            <a:off x="1792288" y="612775"/>
            <a:ext cx="5486400" cy="4114800"/>
          </a:xfrm>
          <a:prstGeom prst="rect">
            <a:avLst/>
          </a:prstGeom>
          <a:noFill/>
          <a:ln>
            <a:noFill/>
          </a:ln>
        </p:spPr>
      </p:sp>
      <p:sp>
        <p:nvSpPr>
          <p:cNvPr id="152" name="Google Shape;152;p22"/>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rmAutofit/>
          </a:bodyPr>
          <a:lstStyle>
            <a:lvl1pPr indent="-228600" lvl="0" marL="457200" rtl="0" algn="l">
              <a:lnSpc>
                <a:spcPct val="100000"/>
              </a:lnSpc>
              <a:spcBef>
                <a:spcPts val="280"/>
              </a:spcBef>
              <a:spcAft>
                <a:spcPts val="0"/>
              </a:spcAft>
              <a:buClr>
                <a:schemeClr val="dk1"/>
              </a:buClr>
              <a:buSzPts val="1400"/>
              <a:buNone/>
              <a:defRPr sz="1400"/>
            </a:lvl1pPr>
            <a:lvl2pPr indent="-228600" lvl="1" marL="914400" rtl="0" algn="l">
              <a:lnSpc>
                <a:spcPct val="100000"/>
              </a:lnSpc>
              <a:spcBef>
                <a:spcPts val="240"/>
              </a:spcBef>
              <a:spcAft>
                <a:spcPts val="0"/>
              </a:spcAft>
              <a:buClr>
                <a:schemeClr val="dk1"/>
              </a:buClr>
              <a:buSzPts val="1200"/>
              <a:buNone/>
              <a:defRPr sz="1200"/>
            </a:lvl2pPr>
            <a:lvl3pPr indent="-228600" lvl="2" marL="1371600" rtl="0" algn="l">
              <a:lnSpc>
                <a:spcPct val="100000"/>
              </a:lnSpc>
              <a:spcBef>
                <a:spcPts val="200"/>
              </a:spcBef>
              <a:spcAft>
                <a:spcPts val="0"/>
              </a:spcAft>
              <a:buClr>
                <a:schemeClr val="dk1"/>
              </a:buClr>
              <a:buSzPts val="1000"/>
              <a:buNone/>
              <a:defRPr sz="1000"/>
            </a:lvl3pPr>
            <a:lvl4pPr indent="-228600" lvl="3" marL="1828800" rtl="0" algn="l">
              <a:lnSpc>
                <a:spcPct val="100000"/>
              </a:lnSpc>
              <a:spcBef>
                <a:spcPts val="180"/>
              </a:spcBef>
              <a:spcAft>
                <a:spcPts val="0"/>
              </a:spcAft>
              <a:buClr>
                <a:schemeClr val="dk1"/>
              </a:buClr>
              <a:buSzPts val="900"/>
              <a:buNone/>
              <a:defRPr sz="900"/>
            </a:lvl4pPr>
            <a:lvl5pPr indent="-228600" lvl="4" marL="2286000" rtl="0" algn="l">
              <a:lnSpc>
                <a:spcPct val="100000"/>
              </a:lnSpc>
              <a:spcBef>
                <a:spcPts val="180"/>
              </a:spcBef>
              <a:spcAft>
                <a:spcPts val="0"/>
              </a:spcAft>
              <a:buClr>
                <a:schemeClr val="dk1"/>
              </a:buClr>
              <a:buSzPts val="900"/>
              <a:buNone/>
              <a:defRPr sz="900"/>
            </a:lvl5pPr>
            <a:lvl6pPr indent="-228600" lvl="5" marL="2743200" rtl="0" algn="l">
              <a:lnSpc>
                <a:spcPct val="100000"/>
              </a:lnSpc>
              <a:spcBef>
                <a:spcPts val="180"/>
              </a:spcBef>
              <a:spcAft>
                <a:spcPts val="0"/>
              </a:spcAft>
              <a:buClr>
                <a:schemeClr val="dk1"/>
              </a:buClr>
              <a:buSzPts val="900"/>
              <a:buNone/>
              <a:defRPr sz="900"/>
            </a:lvl6pPr>
            <a:lvl7pPr indent="-228600" lvl="6" marL="3200400" rtl="0" algn="l">
              <a:lnSpc>
                <a:spcPct val="100000"/>
              </a:lnSpc>
              <a:spcBef>
                <a:spcPts val="180"/>
              </a:spcBef>
              <a:spcAft>
                <a:spcPts val="0"/>
              </a:spcAft>
              <a:buClr>
                <a:schemeClr val="dk1"/>
              </a:buClr>
              <a:buSzPts val="900"/>
              <a:buNone/>
              <a:defRPr sz="900"/>
            </a:lvl7pPr>
            <a:lvl8pPr indent="-228600" lvl="7" marL="3657600" rtl="0" algn="l">
              <a:lnSpc>
                <a:spcPct val="100000"/>
              </a:lnSpc>
              <a:spcBef>
                <a:spcPts val="180"/>
              </a:spcBef>
              <a:spcAft>
                <a:spcPts val="0"/>
              </a:spcAft>
              <a:buClr>
                <a:schemeClr val="dk1"/>
              </a:buClr>
              <a:buSzPts val="900"/>
              <a:buNone/>
              <a:defRPr sz="900"/>
            </a:lvl8pPr>
            <a:lvl9pPr indent="-228600" lvl="8" marL="4114800" rtl="0" algn="l">
              <a:lnSpc>
                <a:spcPct val="100000"/>
              </a:lnSpc>
              <a:spcBef>
                <a:spcPts val="180"/>
              </a:spcBef>
              <a:spcAft>
                <a:spcPts val="0"/>
              </a:spcAft>
              <a:buClr>
                <a:schemeClr val="dk1"/>
              </a:buClr>
              <a:buSzPts val="900"/>
              <a:buNone/>
              <a:defRPr sz="900"/>
            </a:lvl9pPr>
          </a:lstStyle>
          <a:p/>
        </p:txBody>
      </p:sp>
      <p:sp>
        <p:nvSpPr>
          <p:cNvPr id="153" name="Google Shape;153;p2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4" name="Google Shape;154;p2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5" name="Google Shape;155;p2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6" name="Shape 156"/>
        <p:cNvGrpSpPr/>
        <p:nvPr/>
      </p:nvGrpSpPr>
      <p:grpSpPr>
        <a:xfrm>
          <a:off x="0" y="0"/>
          <a:ext cx="0" cy="0"/>
          <a:chOff x="0" y="0"/>
          <a:chExt cx="0" cy="0"/>
        </a:xfrm>
      </p:grpSpPr>
      <p:sp>
        <p:nvSpPr>
          <p:cNvPr id="157" name="Google Shape;157;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8" name="Google Shape;158;p23"/>
          <p:cNvSpPr txBox="1"/>
          <p:nvPr>
            <p:ph idx="1" type="body"/>
          </p:nvPr>
        </p:nvSpPr>
        <p:spPr>
          <a:xfrm rot="5400000">
            <a:off x="2308951" y="-251550"/>
            <a:ext cx="4526100" cy="8229600"/>
          </a:xfrm>
          <a:prstGeom prst="rect">
            <a:avLst/>
          </a:prstGeom>
          <a:noFill/>
          <a:ln>
            <a:noFill/>
          </a:ln>
        </p:spPr>
        <p:txBody>
          <a:bodyPr anchorCtr="0" anchor="t" bIns="45700" lIns="91425" spcFirstLastPara="1" rIns="91425" wrap="square" tIns="45700">
            <a:normAutofit/>
          </a:bodyPr>
          <a:lstStyle>
            <a:lvl1pPr indent="-342900" lvl="0" marL="457200" rtl="0" algn="l">
              <a:lnSpc>
                <a:spcPct val="100000"/>
              </a:lnSpc>
              <a:spcBef>
                <a:spcPts val="360"/>
              </a:spcBef>
              <a:spcAft>
                <a:spcPts val="0"/>
              </a:spcAft>
              <a:buClr>
                <a:schemeClr val="dk1"/>
              </a:buClr>
              <a:buSzPts val="1800"/>
              <a:buChar char="•"/>
              <a:defRPr/>
            </a:lvl1pPr>
            <a:lvl2pPr indent="-342900" lvl="1" marL="914400" rtl="0" algn="l">
              <a:lnSpc>
                <a:spcPct val="100000"/>
              </a:lnSpc>
              <a:spcBef>
                <a:spcPts val="360"/>
              </a:spcBef>
              <a:spcAft>
                <a:spcPts val="0"/>
              </a:spcAft>
              <a:buClr>
                <a:schemeClr val="dk1"/>
              </a:buClr>
              <a:buSzPts val="1800"/>
              <a:buChar char="–"/>
              <a:defRPr/>
            </a:lvl2pPr>
            <a:lvl3pPr indent="-342900" lvl="2" marL="1371600" rtl="0" algn="l">
              <a:lnSpc>
                <a:spcPct val="100000"/>
              </a:lnSpc>
              <a:spcBef>
                <a:spcPts val="360"/>
              </a:spcBef>
              <a:spcAft>
                <a:spcPts val="0"/>
              </a:spcAft>
              <a:buClr>
                <a:schemeClr val="dk1"/>
              </a:buClr>
              <a:buSzPts val="1800"/>
              <a:buChar char="•"/>
              <a:defRPr/>
            </a:lvl3pPr>
            <a:lvl4pPr indent="-342900" lvl="3" marL="1828800" rtl="0" algn="l">
              <a:lnSpc>
                <a:spcPct val="100000"/>
              </a:lnSpc>
              <a:spcBef>
                <a:spcPts val="360"/>
              </a:spcBef>
              <a:spcAft>
                <a:spcPts val="0"/>
              </a:spcAft>
              <a:buClr>
                <a:schemeClr val="dk1"/>
              </a:buClr>
              <a:buSzPts val="1800"/>
              <a:buChar char="–"/>
              <a:defRPr/>
            </a:lvl4pPr>
            <a:lvl5pPr indent="-342900" lvl="4" marL="2286000" rtl="0" algn="l">
              <a:lnSpc>
                <a:spcPct val="100000"/>
              </a:lnSpc>
              <a:spcBef>
                <a:spcPts val="360"/>
              </a:spcBef>
              <a:spcAft>
                <a:spcPts val="0"/>
              </a:spcAft>
              <a:buClr>
                <a:schemeClr val="dk1"/>
              </a:buClr>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159" name="Google Shape;159;p2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60" name="Google Shape;160;p2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61" name="Google Shape;161;p2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2" name="Shape 162"/>
        <p:cNvGrpSpPr/>
        <p:nvPr/>
      </p:nvGrpSpPr>
      <p:grpSpPr>
        <a:xfrm>
          <a:off x="0" y="0"/>
          <a:ext cx="0" cy="0"/>
          <a:chOff x="0" y="0"/>
          <a:chExt cx="0" cy="0"/>
        </a:xfrm>
      </p:grpSpPr>
      <p:sp>
        <p:nvSpPr>
          <p:cNvPr id="163" name="Google Shape;163;p24"/>
          <p:cNvSpPr txBox="1"/>
          <p:nvPr>
            <p:ph type="title"/>
          </p:nvPr>
        </p:nvSpPr>
        <p:spPr>
          <a:xfrm rot="5400000">
            <a:off x="4732351" y="2171689"/>
            <a:ext cx="5851500" cy="2057400"/>
          </a:xfrm>
          <a:prstGeom prst="rect">
            <a:avLst/>
          </a:prstGeom>
          <a:noFill/>
          <a:ln>
            <a:noFill/>
          </a:ln>
        </p:spPr>
        <p:txBody>
          <a:bodyPr anchorCtr="0" anchor="ctr" bIns="45700" lIns="91425" spcFirstLastPara="1" rIns="91425" wrap="square" tIns="45700">
            <a:normAutofit/>
          </a:bodyPr>
          <a:lstStyle>
            <a:lvl1pPr lvl="0" rtl="0" algn="ct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64" name="Google Shape;164;p24"/>
          <p:cNvSpPr txBox="1"/>
          <p:nvPr>
            <p:ph idx="1" type="body"/>
          </p:nvPr>
        </p:nvSpPr>
        <p:spPr>
          <a:xfrm rot="5400000">
            <a:off x="541350" y="190487"/>
            <a:ext cx="5851500" cy="6019800"/>
          </a:xfrm>
          <a:prstGeom prst="rect">
            <a:avLst/>
          </a:prstGeom>
          <a:noFill/>
          <a:ln>
            <a:noFill/>
          </a:ln>
        </p:spPr>
        <p:txBody>
          <a:bodyPr anchorCtr="0" anchor="t" bIns="45700" lIns="91425" spcFirstLastPara="1" rIns="91425" wrap="square" tIns="45700">
            <a:normAutofit/>
          </a:bodyPr>
          <a:lstStyle>
            <a:lvl1pPr indent="-342900" lvl="0" marL="457200" rtl="0" algn="l">
              <a:lnSpc>
                <a:spcPct val="100000"/>
              </a:lnSpc>
              <a:spcBef>
                <a:spcPts val="360"/>
              </a:spcBef>
              <a:spcAft>
                <a:spcPts val="0"/>
              </a:spcAft>
              <a:buClr>
                <a:schemeClr val="dk1"/>
              </a:buClr>
              <a:buSzPts val="1800"/>
              <a:buChar char="•"/>
              <a:defRPr/>
            </a:lvl1pPr>
            <a:lvl2pPr indent="-342900" lvl="1" marL="914400" rtl="0" algn="l">
              <a:lnSpc>
                <a:spcPct val="100000"/>
              </a:lnSpc>
              <a:spcBef>
                <a:spcPts val="360"/>
              </a:spcBef>
              <a:spcAft>
                <a:spcPts val="0"/>
              </a:spcAft>
              <a:buClr>
                <a:schemeClr val="dk1"/>
              </a:buClr>
              <a:buSzPts val="1800"/>
              <a:buChar char="–"/>
              <a:defRPr/>
            </a:lvl2pPr>
            <a:lvl3pPr indent="-342900" lvl="2" marL="1371600" rtl="0" algn="l">
              <a:lnSpc>
                <a:spcPct val="100000"/>
              </a:lnSpc>
              <a:spcBef>
                <a:spcPts val="360"/>
              </a:spcBef>
              <a:spcAft>
                <a:spcPts val="0"/>
              </a:spcAft>
              <a:buClr>
                <a:schemeClr val="dk1"/>
              </a:buClr>
              <a:buSzPts val="1800"/>
              <a:buChar char="•"/>
              <a:defRPr/>
            </a:lvl3pPr>
            <a:lvl4pPr indent="-342900" lvl="3" marL="1828800" rtl="0" algn="l">
              <a:lnSpc>
                <a:spcPct val="100000"/>
              </a:lnSpc>
              <a:spcBef>
                <a:spcPts val="360"/>
              </a:spcBef>
              <a:spcAft>
                <a:spcPts val="0"/>
              </a:spcAft>
              <a:buClr>
                <a:schemeClr val="dk1"/>
              </a:buClr>
              <a:buSzPts val="1800"/>
              <a:buChar char="–"/>
              <a:defRPr/>
            </a:lvl4pPr>
            <a:lvl5pPr indent="-342900" lvl="4" marL="2286000" rtl="0" algn="l">
              <a:lnSpc>
                <a:spcPct val="100000"/>
              </a:lnSpc>
              <a:spcBef>
                <a:spcPts val="360"/>
              </a:spcBef>
              <a:spcAft>
                <a:spcPts val="0"/>
              </a:spcAft>
              <a:buClr>
                <a:schemeClr val="dk1"/>
              </a:buClr>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165" name="Google Shape;165;p2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66" name="Google Shape;166;p2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67" name="Google Shape;167;p2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 name="Shape 29"/>
        <p:cNvGrpSpPr/>
        <p:nvPr/>
      </p:nvGrpSpPr>
      <p:grpSpPr>
        <a:xfrm>
          <a:off x="0" y="0"/>
          <a:ext cx="0" cy="0"/>
          <a:chOff x="0" y="0"/>
          <a:chExt cx="0" cy="0"/>
        </a:xfrm>
      </p:grpSpPr>
      <p:sp>
        <p:nvSpPr>
          <p:cNvPr id="30" name="Google Shape;30;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1" name="Google Shape;31;p4"/>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lvl1pPr indent="-342900" lvl="0" marL="457200" rtl="0" algn="l">
              <a:lnSpc>
                <a:spcPct val="100000"/>
              </a:lnSpc>
              <a:spcBef>
                <a:spcPts val="360"/>
              </a:spcBef>
              <a:spcAft>
                <a:spcPts val="0"/>
              </a:spcAft>
              <a:buClr>
                <a:schemeClr val="dk1"/>
              </a:buClr>
              <a:buSzPts val="1800"/>
              <a:buChar char="•"/>
              <a:defRPr/>
            </a:lvl1pPr>
            <a:lvl2pPr indent="-342900" lvl="1" marL="914400" rtl="0" algn="l">
              <a:lnSpc>
                <a:spcPct val="100000"/>
              </a:lnSpc>
              <a:spcBef>
                <a:spcPts val="360"/>
              </a:spcBef>
              <a:spcAft>
                <a:spcPts val="0"/>
              </a:spcAft>
              <a:buClr>
                <a:schemeClr val="dk1"/>
              </a:buClr>
              <a:buSzPts val="1800"/>
              <a:buChar char="–"/>
              <a:defRPr/>
            </a:lvl2pPr>
            <a:lvl3pPr indent="-342900" lvl="2" marL="1371600" rtl="0" algn="l">
              <a:lnSpc>
                <a:spcPct val="100000"/>
              </a:lnSpc>
              <a:spcBef>
                <a:spcPts val="360"/>
              </a:spcBef>
              <a:spcAft>
                <a:spcPts val="0"/>
              </a:spcAft>
              <a:buClr>
                <a:schemeClr val="dk1"/>
              </a:buClr>
              <a:buSzPts val="1800"/>
              <a:buChar char="•"/>
              <a:defRPr/>
            </a:lvl3pPr>
            <a:lvl4pPr indent="-342900" lvl="3" marL="1828800" rtl="0" algn="l">
              <a:lnSpc>
                <a:spcPct val="100000"/>
              </a:lnSpc>
              <a:spcBef>
                <a:spcPts val="360"/>
              </a:spcBef>
              <a:spcAft>
                <a:spcPts val="0"/>
              </a:spcAft>
              <a:buClr>
                <a:schemeClr val="dk1"/>
              </a:buClr>
              <a:buSzPts val="1800"/>
              <a:buChar char="–"/>
              <a:defRPr/>
            </a:lvl4pPr>
            <a:lvl5pPr indent="-342900" lvl="4" marL="2286000" rtl="0" algn="l">
              <a:lnSpc>
                <a:spcPct val="100000"/>
              </a:lnSpc>
              <a:spcBef>
                <a:spcPts val="360"/>
              </a:spcBef>
              <a:spcAft>
                <a:spcPts val="0"/>
              </a:spcAft>
              <a:buClr>
                <a:schemeClr val="dk1"/>
              </a:buClr>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32" name="Google Shape;32;p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3" name="Google Shape;33;p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4" name="Google Shape;34;p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 name="Shape 35"/>
        <p:cNvGrpSpPr/>
        <p:nvPr/>
      </p:nvGrpSpPr>
      <p:grpSpPr>
        <a:xfrm>
          <a:off x="0" y="0"/>
          <a:ext cx="0" cy="0"/>
          <a:chOff x="0" y="0"/>
          <a:chExt cx="0" cy="0"/>
        </a:xfrm>
      </p:grpSpPr>
      <p:sp>
        <p:nvSpPr>
          <p:cNvPr id="36" name="Google Shape;36;p5"/>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rmAutofit/>
          </a:bodyPr>
          <a:lstStyle>
            <a:lvl1pPr lvl="0" rtl="0" algn="l">
              <a:lnSpc>
                <a:spcPct val="100000"/>
              </a:lnSpc>
              <a:spcBef>
                <a:spcPts val="0"/>
              </a:spcBef>
              <a:spcAft>
                <a:spcPts val="0"/>
              </a:spcAft>
              <a:buClr>
                <a:schemeClr val="dk1"/>
              </a:buClr>
              <a:buSzPts val="4000"/>
              <a:buFont typeface="Calibri"/>
              <a:buNone/>
              <a:defRPr b="1" sz="4000" cap="none"/>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7" name="Google Shape;37;p5"/>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rmAutofit/>
          </a:bodyPr>
          <a:lstStyle>
            <a:lvl1pPr indent="-228600" lvl="0" marL="457200" rtl="0" algn="l">
              <a:lnSpc>
                <a:spcPct val="100000"/>
              </a:lnSpc>
              <a:spcBef>
                <a:spcPts val="400"/>
              </a:spcBef>
              <a:spcAft>
                <a:spcPts val="0"/>
              </a:spcAft>
              <a:buClr>
                <a:srgbClr val="888888"/>
              </a:buClr>
              <a:buSzPts val="2000"/>
              <a:buNone/>
              <a:defRPr sz="2000">
                <a:solidFill>
                  <a:srgbClr val="888888"/>
                </a:solidFill>
              </a:defRPr>
            </a:lvl1pPr>
            <a:lvl2pPr indent="-228600" lvl="1" marL="914400" rtl="0" algn="l">
              <a:lnSpc>
                <a:spcPct val="100000"/>
              </a:lnSpc>
              <a:spcBef>
                <a:spcPts val="360"/>
              </a:spcBef>
              <a:spcAft>
                <a:spcPts val="0"/>
              </a:spcAft>
              <a:buClr>
                <a:srgbClr val="888888"/>
              </a:buClr>
              <a:buSzPts val="1800"/>
              <a:buNone/>
              <a:defRPr sz="1800">
                <a:solidFill>
                  <a:srgbClr val="888888"/>
                </a:solidFill>
              </a:defRPr>
            </a:lvl2pPr>
            <a:lvl3pPr indent="-228600" lvl="2" marL="1371600" rtl="0" algn="l">
              <a:lnSpc>
                <a:spcPct val="100000"/>
              </a:lnSpc>
              <a:spcBef>
                <a:spcPts val="320"/>
              </a:spcBef>
              <a:spcAft>
                <a:spcPts val="0"/>
              </a:spcAft>
              <a:buClr>
                <a:srgbClr val="888888"/>
              </a:buClr>
              <a:buSzPts val="1600"/>
              <a:buNone/>
              <a:defRPr sz="1600">
                <a:solidFill>
                  <a:srgbClr val="888888"/>
                </a:solidFill>
              </a:defRPr>
            </a:lvl3pPr>
            <a:lvl4pPr indent="-228600" lvl="3" marL="1828800" rtl="0" algn="l">
              <a:lnSpc>
                <a:spcPct val="100000"/>
              </a:lnSpc>
              <a:spcBef>
                <a:spcPts val="280"/>
              </a:spcBef>
              <a:spcAft>
                <a:spcPts val="0"/>
              </a:spcAft>
              <a:buClr>
                <a:srgbClr val="888888"/>
              </a:buClr>
              <a:buSzPts val="1400"/>
              <a:buNone/>
              <a:defRPr sz="1400">
                <a:solidFill>
                  <a:srgbClr val="888888"/>
                </a:solidFill>
              </a:defRPr>
            </a:lvl4pPr>
            <a:lvl5pPr indent="-228600" lvl="4" marL="2286000" rtl="0" algn="l">
              <a:lnSpc>
                <a:spcPct val="100000"/>
              </a:lnSpc>
              <a:spcBef>
                <a:spcPts val="280"/>
              </a:spcBef>
              <a:spcAft>
                <a:spcPts val="0"/>
              </a:spcAft>
              <a:buClr>
                <a:srgbClr val="888888"/>
              </a:buClr>
              <a:buSzPts val="1400"/>
              <a:buNone/>
              <a:defRPr sz="1400">
                <a:solidFill>
                  <a:srgbClr val="888888"/>
                </a:solidFill>
              </a:defRPr>
            </a:lvl5pPr>
            <a:lvl6pPr indent="-228600" lvl="5" marL="2743200" rtl="0" algn="l">
              <a:lnSpc>
                <a:spcPct val="100000"/>
              </a:lnSpc>
              <a:spcBef>
                <a:spcPts val="280"/>
              </a:spcBef>
              <a:spcAft>
                <a:spcPts val="0"/>
              </a:spcAft>
              <a:buClr>
                <a:srgbClr val="888888"/>
              </a:buClr>
              <a:buSzPts val="1400"/>
              <a:buNone/>
              <a:defRPr sz="1400">
                <a:solidFill>
                  <a:srgbClr val="888888"/>
                </a:solidFill>
              </a:defRPr>
            </a:lvl6pPr>
            <a:lvl7pPr indent="-228600" lvl="6" marL="3200400" rtl="0" algn="l">
              <a:lnSpc>
                <a:spcPct val="100000"/>
              </a:lnSpc>
              <a:spcBef>
                <a:spcPts val="280"/>
              </a:spcBef>
              <a:spcAft>
                <a:spcPts val="0"/>
              </a:spcAft>
              <a:buClr>
                <a:srgbClr val="888888"/>
              </a:buClr>
              <a:buSzPts val="1400"/>
              <a:buNone/>
              <a:defRPr sz="1400">
                <a:solidFill>
                  <a:srgbClr val="888888"/>
                </a:solidFill>
              </a:defRPr>
            </a:lvl7pPr>
            <a:lvl8pPr indent="-228600" lvl="7" marL="3657600" rtl="0" algn="l">
              <a:lnSpc>
                <a:spcPct val="100000"/>
              </a:lnSpc>
              <a:spcBef>
                <a:spcPts val="280"/>
              </a:spcBef>
              <a:spcAft>
                <a:spcPts val="0"/>
              </a:spcAft>
              <a:buClr>
                <a:srgbClr val="888888"/>
              </a:buClr>
              <a:buSzPts val="1400"/>
              <a:buNone/>
              <a:defRPr sz="1400">
                <a:solidFill>
                  <a:srgbClr val="888888"/>
                </a:solidFill>
              </a:defRPr>
            </a:lvl8pPr>
            <a:lvl9pPr indent="-228600" lvl="8" marL="4114800" rtl="0" algn="l">
              <a:lnSpc>
                <a:spcPct val="100000"/>
              </a:lnSpc>
              <a:spcBef>
                <a:spcPts val="280"/>
              </a:spcBef>
              <a:spcAft>
                <a:spcPts val="0"/>
              </a:spcAft>
              <a:buClr>
                <a:srgbClr val="888888"/>
              </a:buClr>
              <a:buSzPts val="1400"/>
              <a:buNone/>
              <a:defRPr sz="1400">
                <a:solidFill>
                  <a:srgbClr val="888888"/>
                </a:solidFill>
              </a:defRPr>
            </a:lvl9pPr>
          </a:lstStyle>
          <a:p/>
        </p:txBody>
      </p:sp>
      <p:sp>
        <p:nvSpPr>
          <p:cNvPr id="38" name="Google Shape;38;p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9" name="Google Shape;39;p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0" name="Google Shape;40;p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1" name="Shape 41"/>
        <p:cNvGrpSpPr/>
        <p:nvPr/>
      </p:nvGrpSpPr>
      <p:grpSpPr>
        <a:xfrm>
          <a:off x="0" y="0"/>
          <a:ext cx="0" cy="0"/>
          <a:chOff x="0" y="0"/>
          <a:chExt cx="0" cy="0"/>
        </a:xfrm>
      </p:grpSpPr>
      <p:sp>
        <p:nvSpPr>
          <p:cNvPr id="42" name="Google Shape;42;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3" name="Google Shape;43;p6"/>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560"/>
              </a:spcBef>
              <a:spcAft>
                <a:spcPts val="0"/>
              </a:spcAft>
              <a:buClr>
                <a:schemeClr val="dk1"/>
              </a:buClr>
              <a:buSzPts val="2800"/>
              <a:buChar char="•"/>
              <a:defRPr sz="2800"/>
            </a:lvl1pPr>
            <a:lvl2pPr indent="-381000" lvl="1" marL="914400" rtl="0" algn="l">
              <a:lnSpc>
                <a:spcPct val="100000"/>
              </a:lnSpc>
              <a:spcBef>
                <a:spcPts val="480"/>
              </a:spcBef>
              <a:spcAft>
                <a:spcPts val="0"/>
              </a:spcAft>
              <a:buClr>
                <a:schemeClr val="dk1"/>
              </a:buClr>
              <a:buSzPts val="2400"/>
              <a:buChar char="–"/>
              <a:defRPr sz="2400"/>
            </a:lvl2pPr>
            <a:lvl3pPr indent="-355600" lvl="2" marL="1371600" rtl="0" algn="l">
              <a:lnSpc>
                <a:spcPct val="100000"/>
              </a:lnSpc>
              <a:spcBef>
                <a:spcPts val="400"/>
              </a:spcBef>
              <a:spcAft>
                <a:spcPts val="0"/>
              </a:spcAft>
              <a:buClr>
                <a:schemeClr val="dk1"/>
              </a:buClr>
              <a:buSzPts val="2000"/>
              <a:buChar char="•"/>
              <a:defRPr sz="2000"/>
            </a:lvl3pPr>
            <a:lvl4pPr indent="-342900" lvl="3" marL="1828800" rtl="0" algn="l">
              <a:lnSpc>
                <a:spcPct val="100000"/>
              </a:lnSpc>
              <a:spcBef>
                <a:spcPts val="360"/>
              </a:spcBef>
              <a:spcAft>
                <a:spcPts val="0"/>
              </a:spcAft>
              <a:buClr>
                <a:schemeClr val="dk1"/>
              </a:buClr>
              <a:buSzPts val="1800"/>
              <a:buChar char="–"/>
              <a:defRPr sz="1800"/>
            </a:lvl4pPr>
            <a:lvl5pPr indent="-342900" lvl="4" marL="2286000" rtl="0" algn="l">
              <a:lnSpc>
                <a:spcPct val="100000"/>
              </a:lnSpc>
              <a:spcBef>
                <a:spcPts val="360"/>
              </a:spcBef>
              <a:spcAft>
                <a:spcPts val="0"/>
              </a:spcAft>
              <a:buClr>
                <a:schemeClr val="dk1"/>
              </a:buClr>
              <a:buSzPts val="1800"/>
              <a:buChar char="»"/>
              <a:defRPr sz="1800"/>
            </a:lvl5pPr>
            <a:lvl6pPr indent="-342900" lvl="5" marL="2743200" rtl="0" algn="l">
              <a:lnSpc>
                <a:spcPct val="100000"/>
              </a:lnSpc>
              <a:spcBef>
                <a:spcPts val="360"/>
              </a:spcBef>
              <a:spcAft>
                <a:spcPts val="0"/>
              </a:spcAft>
              <a:buClr>
                <a:schemeClr val="dk1"/>
              </a:buClr>
              <a:buSzPts val="1800"/>
              <a:buChar char="•"/>
              <a:defRPr sz="1800"/>
            </a:lvl6pPr>
            <a:lvl7pPr indent="-342900" lvl="6" marL="3200400" rtl="0" algn="l">
              <a:lnSpc>
                <a:spcPct val="100000"/>
              </a:lnSpc>
              <a:spcBef>
                <a:spcPts val="360"/>
              </a:spcBef>
              <a:spcAft>
                <a:spcPts val="0"/>
              </a:spcAft>
              <a:buClr>
                <a:schemeClr val="dk1"/>
              </a:buClr>
              <a:buSzPts val="1800"/>
              <a:buChar char="•"/>
              <a:defRPr sz="1800"/>
            </a:lvl7pPr>
            <a:lvl8pPr indent="-342900" lvl="7" marL="3657600" rtl="0" algn="l">
              <a:lnSpc>
                <a:spcPct val="100000"/>
              </a:lnSpc>
              <a:spcBef>
                <a:spcPts val="360"/>
              </a:spcBef>
              <a:spcAft>
                <a:spcPts val="0"/>
              </a:spcAft>
              <a:buClr>
                <a:schemeClr val="dk1"/>
              </a:buClr>
              <a:buSzPts val="1800"/>
              <a:buChar char="•"/>
              <a:defRPr sz="1800"/>
            </a:lvl8pPr>
            <a:lvl9pPr indent="-342900" lvl="8" marL="4114800" rtl="0" algn="l">
              <a:lnSpc>
                <a:spcPct val="100000"/>
              </a:lnSpc>
              <a:spcBef>
                <a:spcPts val="360"/>
              </a:spcBef>
              <a:spcAft>
                <a:spcPts val="0"/>
              </a:spcAft>
              <a:buClr>
                <a:schemeClr val="dk1"/>
              </a:buClr>
              <a:buSzPts val="1800"/>
              <a:buChar char="•"/>
              <a:defRPr sz="1800"/>
            </a:lvl9pPr>
          </a:lstStyle>
          <a:p/>
        </p:txBody>
      </p:sp>
      <p:sp>
        <p:nvSpPr>
          <p:cNvPr id="44" name="Google Shape;44;p6"/>
          <p:cNvSpPr txBox="1"/>
          <p:nvPr>
            <p:ph idx="2" type="body"/>
          </p:nvPr>
        </p:nvSpPr>
        <p:spPr>
          <a:xfrm>
            <a:off x="4648200" y="1600200"/>
            <a:ext cx="4038600" cy="45261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560"/>
              </a:spcBef>
              <a:spcAft>
                <a:spcPts val="0"/>
              </a:spcAft>
              <a:buClr>
                <a:schemeClr val="dk1"/>
              </a:buClr>
              <a:buSzPts val="2800"/>
              <a:buChar char="•"/>
              <a:defRPr sz="2800"/>
            </a:lvl1pPr>
            <a:lvl2pPr indent="-381000" lvl="1" marL="914400" rtl="0" algn="l">
              <a:lnSpc>
                <a:spcPct val="100000"/>
              </a:lnSpc>
              <a:spcBef>
                <a:spcPts val="480"/>
              </a:spcBef>
              <a:spcAft>
                <a:spcPts val="0"/>
              </a:spcAft>
              <a:buClr>
                <a:schemeClr val="dk1"/>
              </a:buClr>
              <a:buSzPts val="2400"/>
              <a:buChar char="–"/>
              <a:defRPr sz="2400"/>
            </a:lvl2pPr>
            <a:lvl3pPr indent="-355600" lvl="2" marL="1371600" rtl="0" algn="l">
              <a:lnSpc>
                <a:spcPct val="100000"/>
              </a:lnSpc>
              <a:spcBef>
                <a:spcPts val="400"/>
              </a:spcBef>
              <a:spcAft>
                <a:spcPts val="0"/>
              </a:spcAft>
              <a:buClr>
                <a:schemeClr val="dk1"/>
              </a:buClr>
              <a:buSzPts val="2000"/>
              <a:buChar char="•"/>
              <a:defRPr sz="2000"/>
            </a:lvl3pPr>
            <a:lvl4pPr indent="-342900" lvl="3" marL="1828800" rtl="0" algn="l">
              <a:lnSpc>
                <a:spcPct val="100000"/>
              </a:lnSpc>
              <a:spcBef>
                <a:spcPts val="360"/>
              </a:spcBef>
              <a:spcAft>
                <a:spcPts val="0"/>
              </a:spcAft>
              <a:buClr>
                <a:schemeClr val="dk1"/>
              </a:buClr>
              <a:buSzPts val="1800"/>
              <a:buChar char="–"/>
              <a:defRPr sz="1800"/>
            </a:lvl4pPr>
            <a:lvl5pPr indent="-342900" lvl="4" marL="2286000" rtl="0" algn="l">
              <a:lnSpc>
                <a:spcPct val="100000"/>
              </a:lnSpc>
              <a:spcBef>
                <a:spcPts val="360"/>
              </a:spcBef>
              <a:spcAft>
                <a:spcPts val="0"/>
              </a:spcAft>
              <a:buClr>
                <a:schemeClr val="dk1"/>
              </a:buClr>
              <a:buSzPts val="1800"/>
              <a:buChar char="»"/>
              <a:defRPr sz="1800"/>
            </a:lvl5pPr>
            <a:lvl6pPr indent="-342900" lvl="5" marL="2743200" rtl="0" algn="l">
              <a:lnSpc>
                <a:spcPct val="100000"/>
              </a:lnSpc>
              <a:spcBef>
                <a:spcPts val="360"/>
              </a:spcBef>
              <a:spcAft>
                <a:spcPts val="0"/>
              </a:spcAft>
              <a:buClr>
                <a:schemeClr val="dk1"/>
              </a:buClr>
              <a:buSzPts val="1800"/>
              <a:buChar char="•"/>
              <a:defRPr sz="1800"/>
            </a:lvl6pPr>
            <a:lvl7pPr indent="-342900" lvl="6" marL="3200400" rtl="0" algn="l">
              <a:lnSpc>
                <a:spcPct val="100000"/>
              </a:lnSpc>
              <a:spcBef>
                <a:spcPts val="360"/>
              </a:spcBef>
              <a:spcAft>
                <a:spcPts val="0"/>
              </a:spcAft>
              <a:buClr>
                <a:schemeClr val="dk1"/>
              </a:buClr>
              <a:buSzPts val="1800"/>
              <a:buChar char="•"/>
              <a:defRPr sz="1800"/>
            </a:lvl7pPr>
            <a:lvl8pPr indent="-342900" lvl="7" marL="3657600" rtl="0" algn="l">
              <a:lnSpc>
                <a:spcPct val="100000"/>
              </a:lnSpc>
              <a:spcBef>
                <a:spcPts val="360"/>
              </a:spcBef>
              <a:spcAft>
                <a:spcPts val="0"/>
              </a:spcAft>
              <a:buClr>
                <a:schemeClr val="dk1"/>
              </a:buClr>
              <a:buSzPts val="1800"/>
              <a:buChar char="•"/>
              <a:defRPr sz="1800"/>
            </a:lvl8pPr>
            <a:lvl9pPr indent="-342900" lvl="8" marL="4114800" rtl="0" algn="l">
              <a:lnSpc>
                <a:spcPct val="100000"/>
              </a:lnSpc>
              <a:spcBef>
                <a:spcPts val="360"/>
              </a:spcBef>
              <a:spcAft>
                <a:spcPts val="0"/>
              </a:spcAft>
              <a:buClr>
                <a:schemeClr val="dk1"/>
              </a:buClr>
              <a:buSzPts val="1800"/>
              <a:buChar char="•"/>
              <a:defRPr sz="1800"/>
            </a:lvl9pPr>
          </a:lstStyle>
          <a:p/>
        </p:txBody>
      </p:sp>
      <p:sp>
        <p:nvSpPr>
          <p:cNvPr id="45" name="Google Shape;45;p6"/>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6" name="Google Shape;46;p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7" name="Google Shape;47;p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8" name="Shape 48"/>
        <p:cNvGrpSpPr/>
        <p:nvPr/>
      </p:nvGrpSpPr>
      <p:grpSpPr>
        <a:xfrm>
          <a:off x="0" y="0"/>
          <a:ext cx="0" cy="0"/>
          <a:chOff x="0" y="0"/>
          <a:chExt cx="0" cy="0"/>
        </a:xfrm>
      </p:grpSpPr>
      <p:sp>
        <p:nvSpPr>
          <p:cNvPr id="49" name="Google Shape;49;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lnSpc>
                <a:spcPct val="100000"/>
              </a:lnSpc>
              <a:spcBef>
                <a:spcPts val="0"/>
              </a:spcBef>
              <a:spcAft>
                <a:spcPts val="0"/>
              </a:spcAft>
              <a:buClr>
                <a:schemeClr val="dk1"/>
              </a:buClr>
              <a:buSzPts val="4400"/>
              <a:buFont typeface="Calibri"/>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0" name="Google Shape;50;p7"/>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rmAutofit/>
          </a:bodyPr>
          <a:lstStyle>
            <a:lvl1pPr indent="-228600" lvl="0" marL="457200" rtl="0" algn="l">
              <a:lnSpc>
                <a:spcPct val="100000"/>
              </a:lnSpc>
              <a:spcBef>
                <a:spcPts val="480"/>
              </a:spcBef>
              <a:spcAft>
                <a:spcPts val="0"/>
              </a:spcAft>
              <a:buClr>
                <a:schemeClr val="dk1"/>
              </a:buClr>
              <a:buSzPts val="2400"/>
              <a:buNone/>
              <a:defRPr b="1" sz="2400"/>
            </a:lvl1pPr>
            <a:lvl2pPr indent="-228600" lvl="1" marL="914400" rtl="0" algn="l">
              <a:lnSpc>
                <a:spcPct val="100000"/>
              </a:lnSpc>
              <a:spcBef>
                <a:spcPts val="400"/>
              </a:spcBef>
              <a:spcAft>
                <a:spcPts val="0"/>
              </a:spcAft>
              <a:buClr>
                <a:schemeClr val="dk1"/>
              </a:buClr>
              <a:buSzPts val="2000"/>
              <a:buNone/>
              <a:defRPr b="1" sz="2000"/>
            </a:lvl2pPr>
            <a:lvl3pPr indent="-228600" lvl="2" marL="1371600" rtl="0" algn="l">
              <a:lnSpc>
                <a:spcPct val="100000"/>
              </a:lnSpc>
              <a:spcBef>
                <a:spcPts val="360"/>
              </a:spcBef>
              <a:spcAft>
                <a:spcPts val="0"/>
              </a:spcAft>
              <a:buClr>
                <a:schemeClr val="dk1"/>
              </a:buClr>
              <a:buSzPts val="1800"/>
              <a:buNone/>
              <a:defRPr b="1" sz="1800"/>
            </a:lvl3pPr>
            <a:lvl4pPr indent="-228600" lvl="3" marL="1828800" rtl="0" algn="l">
              <a:lnSpc>
                <a:spcPct val="100000"/>
              </a:lnSpc>
              <a:spcBef>
                <a:spcPts val="320"/>
              </a:spcBef>
              <a:spcAft>
                <a:spcPts val="0"/>
              </a:spcAft>
              <a:buClr>
                <a:schemeClr val="dk1"/>
              </a:buClr>
              <a:buSzPts val="1600"/>
              <a:buNone/>
              <a:defRPr b="1" sz="1600"/>
            </a:lvl4pPr>
            <a:lvl5pPr indent="-228600" lvl="4" marL="2286000" rtl="0" algn="l">
              <a:lnSpc>
                <a:spcPct val="100000"/>
              </a:lnSpc>
              <a:spcBef>
                <a:spcPts val="320"/>
              </a:spcBef>
              <a:spcAft>
                <a:spcPts val="0"/>
              </a:spcAft>
              <a:buClr>
                <a:schemeClr val="dk1"/>
              </a:buClr>
              <a:buSzPts val="1600"/>
              <a:buNone/>
              <a:defRPr b="1" sz="1600"/>
            </a:lvl5pPr>
            <a:lvl6pPr indent="-228600" lvl="5" marL="2743200" rtl="0" algn="l">
              <a:lnSpc>
                <a:spcPct val="100000"/>
              </a:lnSpc>
              <a:spcBef>
                <a:spcPts val="320"/>
              </a:spcBef>
              <a:spcAft>
                <a:spcPts val="0"/>
              </a:spcAft>
              <a:buClr>
                <a:schemeClr val="dk1"/>
              </a:buClr>
              <a:buSzPts val="1600"/>
              <a:buNone/>
              <a:defRPr b="1" sz="1600"/>
            </a:lvl6pPr>
            <a:lvl7pPr indent="-228600" lvl="6" marL="3200400" rtl="0" algn="l">
              <a:lnSpc>
                <a:spcPct val="100000"/>
              </a:lnSpc>
              <a:spcBef>
                <a:spcPts val="320"/>
              </a:spcBef>
              <a:spcAft>
                <a:spcPts val="0"/>
              </a:spcAft>
              <a:buClr>
                <a:schemeClr val="dk1"/>
              </a:buClr>
              <a:buSzPts val="1600"/>
              <a:buNone/>
              <a:defRPr b="1" sz="1600"/>
            </a:lvl7pPr>
            <a:lvl8pPr indent="-228600" lvl="7" marL="3657600" rtl="0" algn="l">
              <a:lnSpc>
                <a:spcPct val="100000"/>
              </a:lnSpc>
              <a:spcBef>
                <a:spcPts val="320"/>
              </a:spcBef>
              <a:spcAft>
                <a:spcPts val="0"/>
              </a:spcAft>
              <a:buClr>
                <a:schemeClr val="dk1"/>
              </a:buClr>
              <a:buSzPts val="1600"/>
              <a:buNone/>
              <a:defRPr b="1" sz="1600"/>
            </a:lvl8pPr>
            <a:lvl9pPr indent="-228600" lvl="8" marL="4114800" rtl="0" algn="l">
              <a:lnSpc>
                <a:spcPct val="100000"/>
              </a:lnSpc>
              <a:spcBef>
                <a:spcPts val="320"/>
              </a:spcBef>
              <a:spcAft>
                <a:spcPts val="0"/>
              </a:spcAft>
              <a:buClr>
                <a:schemeClr val="dk1"/>
              </a:buClr>
              <a:buSzPts val="1600"/>
              <a:buNone/>
              <a:defRPr b="1" sz="1600"/>
            </a:lvl9pPr>
          </a:lstStyle>
          <a:p/>
        </p:txBody>
      </p:sp>
      <p:sp>
        <p:nvSpPr>
          <p:cNvPr id="51" name="Google Shape;51;p7"/>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rmAutofit/>
          </a:bodyPr>
          <a:lstStyle>
            <a:lvl1pPr indent="-381000" lvl="0" marL="457200" rtl="0" algn="l">
              <a:lnSpc>
                <a:spcPct val="100000"/>
              </a:lnSpc>
              <a:spcBef>
                <a:spcPts val="480"/>
              </a:spcBef>
              <a:spcAft>
                <a:spcPts val="0"/>
              </a:spcAft>
              <a:buClr>
                <a:schemeClr val="dk1"/>
              </a:buClr>
              <a:buSzPts val="2400"/>
              <a:buChar char="•"/>
              <a:defRPr sz="2400"/>
            </a:lvl1pPr>
            <a:lvl2pPr indent="-355600" lvl="1" marL="914400" rtl="0" algn="l">
              <a:lnSpc>
                <a:spcPct val="100000"/>
              </a:lnSpc>
              <a:spcBef>
                <a:spcPts val="400"/>
              </a:spcBef>
              <a:spcAft>
                <a:spcPts val="0"/>
              </a:spcAft>
              <a:buClr>
                <a:schemeClr val="dk1"/>
              </a:buClr>
              <a:buSzPts val="2000"/>
              <a:buChar char="–"/>
              <a:defRPr sz="2000"/>
            </a:lvl2pPr>
            <a:lvl3pPr indent="-342900" lvl="2" marL="1371600" rtl="0" algn="l">
              <a:lnSpc>
                <a:spcPct val="100000"/>
              </a:lnSpc>
              <a:spcBef>
                <a:spcPts val="360"/>
              </a:spcBef>
              <a:spcAft>
                <a:spcPts val="0"/>
              </a:spcAft>
              <a:buClr>
                <a:schemeClr val="dk1"/>
              </a:buClr>
              <a:buSzPts val="1800"/>
              <a:buChar char="•"/>
              <a:defRPr sz="1800"/>
            </a:lvl3pPr>
            <a:lvl4pPr indent="-330200" lvl="3" marL="1828800" rtl="0" algn="l">
              <a:lnSpc>
                <a:spcPct val="100000"/>
              </a:lnSpc>
              <a:spcBef>
                <a:spcPts val="320"/>
              </a:spcBef>
              <a:spcAft>
                <a:spcPts val="0"/>
              </a:spcAft>
              <a:buClr>
                <a:schemeClr val="dk1"/>
              </a:buClr>
              <a:buSzPts val="1600"/>
              <a:buChar char="–"/>
              <a:defRPr sz="1600"/>
            </a:lvl4pPr>
            <a:lvl5pPr indent="-330200" lvl="4" marL="2286000" rtl="0" algn="l">
              <a:lnSpc>
                <a:spcPct val="100000"/>
              </a:lnSpc>
              <a:spcBef>
                <a:spcPts val="320"/>
              </a:spcBef>
              <a:spcAft>
                <a:spcPts val="0"/>
              </a:spcAft>
              <a:buClr>
                <a:schemeClr val="dk1"/>
              </a:buClr>
              <a:buSzPts val="1600"/>
              <a:buChar char="»"/>
              <a:defRPr sz="1600"/>
            </a:lvl5pPr>
            <a:lvl6pPr indent="-330200" lvl="5" marL="2743200" rtl="0" algn="l">
              <a:lnSpc>
                <a:spcPct val="100000"/>
              </a:lnSpc>
              <a:spcBef>
                <a:spcPts val="320"/>
              </a:spcBef>
              <a:spcAft>
                <a:spcPts val="0"/>
              </a:spcAft>
              <a:buClr>
                <a:schemeClr val="dk1"/>
              </a:buClr>
              <a:buSzPts val="1600"/>
              <a:buChar char="•"/>
              <a:defRPr sz="1600"/>
            </a:lvl6pPr>
            <a:lvl7pPr indent="-330200" lvl="6" marL="3200400" rtl="0" algn="l">
              <a:lnSpc>
                <a:spcPct val="100000"/>
              </a:lnSpc>
              <a:spcBef>
                <a:spcPts val="320"/>
              </a:spcBef>
              <a:spcAft>
                <a:spcPts val="0"/>
              </a:spcAft>
              <a:buClr>
                <a:schemeClr val="dk1"/>
              </a:buClr>
              <a:buSzPts val="1600"/>
              <a:buChar char="•"/>
              <a:defRPr sz="1600"/>
            </a:lvl7pPr>
            <a:lvl8pPr indent="-330200" lvl="7" marL="3657600" rtl="0" algn="l">
              <a:lnSpc>
                <a:spcPct val="100000"/>
              </a:lnSpc>
              <a:spcBef>
                <a:spcPts val="320"/>
              </a:spcBef>
              <a:spcAft>
                <a:spcPts val="0"/>
              </a:spcAft>
              <a:buClr>
                <a:schemeClr val="dk1"/>
              </a:buClr>
              <a:buSzPts val="1600"/>
              <a:buChar char="•"/>
              <a:defRPr sz="1600"/>
            </a:lvl8pPr>
            <a:lvl9pPr indent="-330200" lvl="8" marL="4114800" rtl="0" algn="l">
              <a:lnSpc>
                <a:spcPct val="100000"/>
              </a:lnSpc>
              <a:spcBef>
                <a:spcPts val="320"/>
              </a:spcBef>
              <a:spcAft>
                <a:spcPts val="0"/>
              </a:spcAft>
              <a:buClr>
                <a:schemeClr val="dk1"/>
              </a:buClr>
              <a:buSzPts val="1600"/>
              <a:buChar char="•"/>
              <a:defRPr sz="1600"/>
            </a:lvl9pPr>
          </a:lstStyle>
          <a:p/>
        </p:txBody>
      </p:sp>
      <p:sp>
        <p:nvSpPr>
          <p:cNvPr id="52" name="Google Shape;52;p7"/>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rmAutofit/>
          </a:bodyPr>
          <a:lstStyle>
            <a:lvl1pPr indent="-228600" lvl="0" marL="457200" rtl="0" algn="l">
              <a:lnSpc>
                <a:spcPct val="100000"/>
              </a:lnSpc>
              <a:spcBef>
                <a:spcPts val="480"/>
              </a:spcBef>
              <a:spcAft>
                <a:spcPts val="0"/>
              </a:spcAft>
              <a:buClr>
                <a:schemeClr val="dk1"/>
              </a:buClr>
              <a:buSzPts val="2400"/>
              <a:buNone/>
              <a:defRPr b="1" sz="2400"/>
            </a:lvl1pPr>
            <a:lvl2pPr indent="-228600" lvl="1" marL="914400" rtl="0" algn="l">
              <a:lnSpc>
                <a:spcPct val="100000"/>
              </a:lnSpc>
              <a:spcBef>
                <a:spcPts val="400"/>
              </a:spcBef>
              <a:spcAft>
                <a:spcPts val="0"/>
              </a:spcAft>
              <a:buClr>
                <a:schemeClr val="dk1"/>
              </a:buClr>
              <a:buSzPts val="2000"/>
              <a:buNone/>
              <a:defRPr b="1" sz="2000"/>
            </a:lvl2pPr>
            <a:lvl3pPr indent="-228600" lvl="2" marL="1371600" rtl="0" algn="l">
              <a:lnSpc>
                <a:spcPct val="100000"/>
              </a:lnSpc>
              <a:spcBef>
                <a:spcPts val="360"/>
              </a:spcBef>
              <a:spcAft>
                <a:spcPts val="0"/>
              </a:spcAft>
              <a:buClr>
                <a:schemeClr val="dk1"/>
              </a:buClr>
              <a:buSzPts val="1800"/>
              <a:buNone/>
              <a:defRPr b="1" sz="1800"/>
            </a:lvl3pPr>
            <a:lvl4pPr indent="-228600" lvl="3" marL="1828800" rtl="0" algn="l">
              <a:lnSpc>
                <a:spcPct val="100000"/>
              </a:lnSpc>
              <a:spcBef>
                <a:spcPts val="320"/>
              </a:spcBef>
              <a:spcAft>
                <a:spcPts val="0"/>
              </a:spcAft>
              <a:buClr>
                <a:schemeClr val="dk1"/>
              </a:buClr>
              <a:buSzPts val="1600"/>
              <a:buNone/>
              <a:defRPr b="1" sz="1600"/>
            </a:lvl4pPr>
            <a:lvl5pPr indent="-228600" lvl="4" marL="2286000" rtl="0" algn="l">
              <a:lnSpc>
                <a:spcPct val="100000"/>
              </a:lnSpc>
              <a:spcBef>
                <a:spcPts val="320"/>
              </a:spcBef>
              <a:spcAft>
                <a:spcPts val="0"/>
              </a:spcAft>
              <a:buClr>
                <a:schemeClr val="dk1"/>
              </a:buClr>
              <a:buSzPts val="1600"/>
              <a:buNone/>
              <a:defRPr b="1" sz="1600"/>
            </a:lvl5pPr>
            <a:lvl6pPr indent="-228600" lvl="5" marL="2743200" rtl="0" algn="l">
              <a:lnSpc>
                <a:spcPct val="100000"/>
              </a:lnSpc>
              <a:spcBef>
                <a:spcPts val="320"/>
              </a:spcBef>
              <a:spcAft>
                <a:spcPts val="0"/>
              </a:spcAft>
              <a:buClr>
                <a:schemeClr val="dk1"/>
              </a:buClr>
              <a:buSzPts val="1600"/>
              <a:buNone/>
              <a:defRPr b="1" sz="1600"/>
            </a:lvl6pPr>
            <a:lvl7pPr indent="-228600" lvl="6" marL="3200400" rtl="0" algn="l">
              <a:lnSpc>
                <a:spcPct val="100000"/>
              </a:lnSpc>
              <a:spcBef>
                <a:spcPts val="320"/>
              </a:spcBef>
              <a:spcAft>
                <a:spcPts val="0"/>
              </a:spcAft>
              <a:buClr>
                <a:schemeClr val="dk1"/>
              </a:buClr>
              <a:buSzPts val="1600"/>
              <a:buNone/>
              <a:defRPr b="1" sz="1600"/>
            </a:lvl7pPr>
            <a:lvl8pPr indent="-228600" lvl="7" marL="3657600" rtl="0" algn="l">
              <a:lnSpc>
                <a:spcPct val="100000"/>
              </a:lnSpc>
              <a:spcBef>
                <a:spcPts val="320"/>
              </a:spcBef>
              <a:spcAft>
                <a:spcPts val="0"/>
              </a:spcAft>
              <a:buClr>
                <a:schemeClr val="dk1"/>
              </a:buClr>
              <a:buSzPts val="1600"/>
              <a:buNone/>
              <a:defRPr b="1" sz="1600"/>
            </a:lvl8pPr>
            <a:lvl9pPr indent="-228600" lvl="8" marL="4114800" rtl="0" algn="l">
              <a:lnSpc>
                <a:spcPct val="100000"/>
              </a:lnSpc>
              <a:spcBef>
                <a:spcPts val="320"/>
              </a:spcBef>
              <a:spcAft>
                <a:spcPts val="0"/>
              </a:spcAft>
              <a:buClr>
                <a:schemeClr val="dk1"/>
              </a:buClr>
              <a:buSzPts val="1600"/>
              <a:buNone/>
              <a:defRPr b="1" sz="1600"/>
            </a:lvl9pPr>
          </a:lstStyle>
          <a:p/>
        </p:txBody>
      </p:sp>
      <p:sp>
        <p:nvSpPr>
          <p:cNvPr id="53" name="Google Shape;53;p7"/>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rmAutofit/>
          </a:bodyPr>
          <a:lstStyle>
            <a:lvl1pPr indent="-381000" lvl="0" marL="457200" rtl="0" algn="l">
              <a:lnSpc>
                <a:spcPct val="100000"/>
              </a:lnSpc>
              <a:spcBef>
                <a:spcPts val="480"/>
              </a:spcBef>
              <a:spcAft>
                <a:spcPts val="0"/>
              </a:spcAft>
              <a:buClr>
                <a:schemeClr val="dk1"/>
              </a:buClr>
              <a:buSzPts val="2400"/>
              <a:buChar char="•"/>
              <a:defRPr sz="2400"/>
            </a:lvl1pPr>
            <a:lvl2pPr indent="-355600" lvl="1" marL="914400" rtl="0" algn="l">
              <a:lnSpc>
                <a:spcPct val="100000"/>
              </a:lnSpc>
              <a:spcBef>
                <a:spcPts val="400"/>
              </a:spcBef>
              <a:spcAft>
                <a:spcPts val="0"/>
              </a:spcAft>
              <a:buClr>
                <a:schemeClr val="dk1"/>
              </a:buClr>
              <a:buSzPts val="2000"/>
              <a:buChar char="–"/>
              <a:defRPr sz="2000"/>
            </a:lvl2pPr>
            <a:lvl3pPr indent="-342900" lvl="2" marL="1371600" rtl="0" algn="l">
              <a:lnSpc>
                <a:spcPct val="100000"/>
              </a:lnSpc>
              <a:spcBef>
                <a:spcPts val="360"/>
              </a:spcBef>
              <a:spcAft>
                <a:spcPts val="0"/>
              </a:spcAft>
              <a:buClr>
                <a:schemeClr val="dk1"/>
              </a:buClr>
              <a:buSzPts val="1800"/>
              <a:buChar char="•"/>
              <a:defRPr sz="1800"/>
            </a:lvl3pPr>
            <a:lvl4pPr indent="-330200" lvl="3" marL="1828800" rtl="0" algn="l">
              <a:lnSpc>
                <a:spcPct val="100000"/>
              </a:lnSpc>
              <a:spcBef>
                <a:spcPts val="320"/>
              </a:spcBef>
              <a:spcAft>
                <a:spcPts val="0"/>
              </a:spcAft>
              <a:buClr>
                <a:schemeClr val="dk1"/>
              </a:buClr>
              <a:buSzPts val="1600"/>
              <a:buChar char="–"/>
              <a:defRPr sz="1600"/>
            </a:lvl4pPr>
            <a:lvl5pPr indent="-330200" lvl="4" marL="2286000" rtl="0" algn="l">
              <a:lnSpc>
                <a:spcPct val="100000"/>
              </a:lnSpc>
              <a:spcBef>
                <a:spcPts val="320"/>
              </a:spcBef>
              <a:spcAft>
                <a:spcPts val="0"/>
              </a:spcAft>
              <a:buClr>
                <a:schemeClr val="dk1"/>
              </a:buClr>
              <a:buSzPts val="1600"/>
              <a:buChar char="»"/>
              <a:defRPr sz="1600"/>
            </a:lvl5pPr>
            <a:lvl6pPr indent="-330200" lvl="5" marL="2743200" rtl="0" algn="l">
              <a:lnSpc>
                <a:spcPct val="100000"/>
              </a:lnSpc>
              <a:spcBef>
                <a:spcPts val="320"/>
              </a:spcBef>
              <a:spcAft>
                <a:spcPts val="0"/>
              </a:spcAft>
              <a:buClr>
                <a:schemeClr val="dk1"/>
              </a:buClr>
              <a:buSzPts val="1600"/>
              <a:buChar char="•"/>
              <a:defRPr sz="1600"/>
            </a:lvl6pPr>
            <a:lvl7pPr indent="-330200" lvl="6" marL="3200400" rtl="0" algn="l">
              <a:lnSpc>
                <a:spcPct val="100000"/>
              </a:lnSpc>
              <a:spcBef>
                <a:spcPts val="320"/>
              </a:spcBef>
              <a:spcAft>
                <a:spcPts val="0"/>
              </a:spcAft>
              <a:buClr>
                <a:schemeClr val="dk1"/>
              </a:buClr>
              <a:buSzPts val="1600"/>
              <a:buChar char="•"/>
              <a:defRPr sz="1600"/>
            </a:lvl7pPr>
            <a:lvl8pPr indent="-330200" lvl="7" marL="3657600" rtl="0" algn="l">
              <a:lnSpc>
                <a:spcPct val="100000"/>
              </a:lnSpc>
              <a:spcBef>
                <a:spcPts val="320"/>
              </a:spcBef>
              <a:spcAft>
                <a:spcPts val="0"/>
              </a:spcAft>
              <a:buClr>
                <a:schemeClr val="dk1"/>
              </a:buClr>
              <a:buSzPts val="1600"/>
              <a:buChar char="•"/>
              <a:defRPr sz="1600"/>
            </a:lvl8pPr>
            <a:lvl9pPr indent="-330200" lvl="8" marL="4114800" rtl="0" algn="l">
              <a:lnSpc>
                <a:spcPct val="100000"/>
              </a:lnSpc>
              <a:spcBef>
                <a:spcPts val="320"/>
              </a:spcBef>
              <a:spcAft>
                <a:spcPts val="0"/>
              </a:spcAft>
              <a:buClr>
                <a:schemeClr val="dk1"/>
              </a:buClr>
              <a:buSzPts val="1600"/>
              <a:buChar char="•"/>
              <a:defRPr sz="1600"/>
            </a:lvl9pPr>
          </a:lstStyle>
          <a:p/>
        </p:txBody>
      </p:sp>
      <p:sp>
        <p:nvSpPr>
          <p:cNvPr id="54" name="Google Shape;54;p7"/>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5" name="Google Shape;55;p7"/>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6" name="Google Shape;56;p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 name="Shape 57"/>
        <p:cNvGrpSpPr/>
        <p:nvPr/>
      </p:nvGrpSpPr>
      <p:grpSpPr>
        <a:xfrm>
          <a:off x="0" y="0"/>
          <a:ext cx="0" cy="0"/>
          <a:chOff x="0" y="0"/>
          <a:chExt cx="0" cy="0"/>
        </a:xfrm>
      </p:grpSpPr>
      <p:sp>
        <p:nvSpPr>
          <p:cNvPr id="58" name="Google Shape;58;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9" name="Google Shape;59;p8"/>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0" name="Google Shape;60;p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1" name="Google Shape;61;p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2" name="Shape 62"/>
        <p:cNvGrpSpPr/>
        <p:nvPr/>
      </p:nvGrpSpPr>
      <p:grpSpPr>
        <a:xfrm>
          <a:off x="0" y="0"/>
          <a:ext cx="0" cy="0"/>
          <a:chOff x="0" y="0"/>
          <a:chExt cx="0" cy="0"/>
        </a:xfrm>
      </p:grpSpPr>
      <p:sp>
        <p:nvSpPr>
          <p:cNvPr id="63" name="Google Shape;63;p9"/>
          <p:cNvSpPr txBox="1"/>
          <p:nvPr>
            <p:ph type="title"/>
          </p:nvPr>
        </p:nvSpPr>
        <p:spPr>
          <a:xfrm>
            <a:off x="457200" y="273050"/>
            <a:ext cx="3008400" cy="1162200"/>
          </a:xfrm>
          <a:prstGeom prst="rect">
            <a:avLst/>
          </a:prstGeom>
          <a:noFill/>
          <a:ln>
            <a:noFill/>
          </a:ln>
        </p:spPr>
        <p:txBody>
          <a:bodyPr anchorCtr="0" anchor="b" bIns="45700" lIns="91425" spcFirstLastPara="1" rIns="91425" wrap="square" tIns="45700">
            <a:normAutofit/>
          </a:bodyPr>
          <a:lstStyle>
            <a:lvl1pPr lvl="0" rtl="0" algn="l">
              <a:lnSpc>
                <a:spcPct val="100000"/>
              </a:lnSpc>
              <a:spcBef>
                <a:spcPts val="0"/>
              </a:spcBef>
              <a:spcAft>
                <a:spcPts val="0"/>
              </a:spcAft>
              <a:buClr>
                <a:schemeClr val="dk1"/>
              </a:buClr>
              <a:buSzPts val="2000"/>
              <a:buFont typeface="Calibri"/>
              <a:buNone/>
              <a:defRPr b="1" sz="2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4" name="Google Shape;64;p9"/>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rmAutofit/>
          </a:bodyPr>
          <a:lstStyle>
            <a:lvl1pPr indent="-431800" lvl="0" marL="457200" rtl="0" algn="l">
              <a:lnSpc>
                <a:spcPct val="100000"/>
              </a:lnSpc>
              <a:spcBef>
                <a:spcPts val="640"/>
              </a:spcBef>
              <a:spcAft>
                <a:spcPts val="0"/>
              </a:spcAft>
              <a:buClr>
                <a:schemeClr val="dk1"/>
              </a:buClr>
              <a:buSzPts val="3200"/>
              <a:buChar char="•"/>
              <a:defRPr sz="3200"/>
            </a:lvl1pPr>
            <a:lvl2pPr indent="-406400" lvl="1" marL="914400" rtl="0" algn="l">
              <a:lnSpc>
                <a:spcPct val="100000"/>
              </a:lnSpc>
              <a:spcBef>
                <a:spcPts val="560"/>
              </a:spcBef>
              <a:spcAft>
                <a:spcPts val="0"/>
              </a:spcAft>
              <a:buClr>
                <a:schemeClr val="dk1"/>
              </a:buClr>
              <a:buSzPts val="2800"/>
              <a:buChar char="–"/>
              <a:defRPr sz="2800"/>
            </a:lvl2pPr>
            <a:lvl3pPr indent="-381000" lvl="2" marL="1371600" rtl="0" algn="l">
              <a:lnSpc>
                <a:spcPct val="100000"/>
              </a:lnSpc>
              <a:spcBef>
                <a:spcPts val="480"/>
              </a:spcBef>
              <a:spcAft>
                <a:spcPts val="0"/>
              </a:spcAft>
              <a:buClr>
                <a:schemeClr val="dk1"/>
              </a:buClr>
              <a:buSzPts val="2400"/>
              <a:buChar char="•"/>
              <a:defRPr sz="2400"/>
            </a:lvl3pPr>
            <a:lvl4pPr indent="-355600" lvl="3" marL="1828800" rtl="0" algn="l">
              <a:lnSpc>
                <a:spcPct val="100000"/>
              </a:lnSpc>
              <a:spcBef>
                <a:spcPts val="400"/>
              </a:spcBef>
              <a:spcAft>
                <a:spcPts val="0"/>
              </a:spcAft>
              <a:buClr>
                <a:schemeClr val="dk1"/>
              </a:buClr>
              <a:buSzPts val="2000"/>
              <a:buChar char="–"/>
              <a:defRPr sz="2000"/>
            </a:lvl4pPr>
            <a:lvl5pPr indent="-355600" lvl="4" marL="2286000" rtl="0" algn="l">
              <a:lnSpc>
                <a:spcPct val="100000"/>
              </a:lnSpc>
              <a:spcBef>
                <a:spcPts val="400"/>
              </a:spcBef>
              <a:spcAft>
                <a:spcPts val="0"/>
              </a:spcAft>
              <a:buClr>
                <a:schemeClr val="dk1"/>
              </a:buClr>
              <a:buSzPts val="2000"/>
              <a:buChar char="»"/>
              <a:defRPr sz="2000"/>
            </a:lvl5pPr>
            <a:lvl6pPr indent="-355600" lvl="5" marL="2743200" rtl="0" algn="l">
              <a:lnSpc>
                <a:spcPct val="100000"/>
              </a:lnSpc>
              <a:spcBef>
                <a:spcPts val="400"/>
              </a:spcBef>
              <a:spcAft>
                <a:spcPts val="0"/>
              </a:spcAft>
              <a:buClr>
                <a:schemeClr val="dk1"/>
              </a:buClr>
              <a:buSzPts val="2000"/>
              <a:buChar char="•"/>
              <a:defRPr sz="2000"/>
            </a:lvl6pPr>
            <a:lvl7pPr indent="-355600" lvl="6" marL="3200400" rtl="0" algn="l">
              <a:lnSpc>
                <a:spcPct val="100000"/>
              </a:lnSpc>
              <a:spcBef>
                <a:spcPts val="400"/>
              </a:spcBef>
              <a:spcAft>
                <a:spcPts val="0"/>
              </a:spcAft>
              <a:buClr>
                <a:schemeClr val="dk1"/>
              </a:buClr>
              <a:buSzPts val="2000"/>
              <a:buChar char="•"/>
              <a:defRPr sz="2000"/>
            </a:lvl7pPr>
            <a:lvl8pPr indent="-355600" lvl="7" marL="3657600" rtl="0" algn="l">
              <a:lnSpc>
                <a:spcPct val="100000"/>
              </a:lnSpc>
              <a:spcBef>
                <a:spcPts val="400"/>
              </a:spcBef>
              <a:spcAft>
                <a:spcPts val="0"/>
              </a:spcAft>
              <a:buClr>
                <a:schemeClr val="dk1"/>
              </a:buClr>
              <a:buSzPts val="2000"/>
              <a:buChar char="•"/>
              <a:defRPr sz="2000"/>
            </a:lvl8pPr>
            <a:lvl9pPr indent="-355600" lvl="8" marL="4114800" rtl="0" algn="l">
              <a:lnSpc>
                <a:spcPct val="100000"/>
              </a:lnSpc>
              <a:spcBef>
                <a:spcPts val="400"/>
              </a:spcBef>
              <a:spcAft>
                <a:spcPts val="0"/>
              </a:spcAft>
              <a:buClr>
                <a:schemeClr val="dk1"/>
              </a:buClr>
              <a:buSzPts val="2000"/>
              <a:buChar char="•"/>
              <a:defRPr sz="2000"/>
            </a:lvl9pPr>
          </a:lstStyle>
          <a:p/>
        </p:txBody>
      </p:sp>
      <p:sp>
        <p:nvSpPr>
          <p:cNvPr id="65" name="Google Shape;65;p9"/>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rmAutofit/>
          </a:bodyPr>
          <a:lstStyle>
            <a:lvl1pPr indent="-228600" lvl="0" marL="457200" rtl="0" algn="l">
              <a:lnSpc>
                <a:spcPct val="100000"/>
              </a:lnSpc>
              <a:spcBef>
                <a:spcPts val="280"/>
              </a:spcBef>
              <a:spcAft>
                <a:spcPts val="0"/>
              </a:spcAft>
              <a:buClr>
                <a:schemeClr val="dk1"/>
              </a:buClr>
              <a:buSzPts val="1400"/>
              <a:buNone/>
              <a:defRPr sz="1400"/>
            </a:lvl1pPr>
            <a:lvl2pPr indent="-228600" lvl="1" marL="914400" rtl="0" algn="l">
              <a:lnSpc>
                <a:spcPct val="100000"/>
              </a:lnSpc>
              <a:spcBef>
                <a:spcPts val="240"/>
              </a:spcBef>
              <a:spcAft>
                <a:spcPts val="0"/>
              </a:spcAft>
              <a:buClr>
                <a:schemeClr val="dk1"/>
              </a:buClr>
              <a:buSzPts val="1200"/>
              <a:buNone/>
              <a:defRPr sz="1200"/>
            </a:lvl2pPr>
            <a:lvl3pPr indent="-228600" lvl="2" marL="1371600" rtl="0" algn="l">
              <a:lnSpc>
                <a:spcPct val="100000"/>
              </a:lnSpc>
              <a:spcBef>
                <a:spcPts val="200"/>
              </a:spcBef>
              <a:spcAft>
                <a:spcPts val="0"/>
              </a:spcAft>
              <a:buClr>
                <a:schemeClr val="dk1"/>
              </a:buClr>
              <a:buSzPts val="1000"/>
              <a:buNone/>
              <a:defRPr sz="1000"/>
            </a:lvl3pPr>
            <a:lvl4pPr indent="-228600" lvl="3" marL="1828800" rtl="0" algn="l">
              <a:lnSpc>
                <a:spcPct val="100000"/>
              </a:lnSpc>
              <a:spcBef>
                <a:spcPts val="180"/>
              </a:spcBef>
              <a:spcAft>
                <a:spcPts val="0"/>
              </a:spcAft>
              <a:buClr>
                <a:schemeClr val="dk1"/>
              </a:buClr>
              <a:buSzPts val="900"/>
              <a:buNone/>
              <a:defRPr sz="900"/>
            </a:lvl4pPr>
            <a:lvl5pPr indent="-228600" lvl="4" marL="2286000" rtl="0" algn="l">
              <a:lnSpc>
                <a:spcPct val="100000"/>
              </a:lnSpc>
              <a:spcBef>
                <a:spcPts val="180"/>
              </a:spcBef>
              <a:spcAft>
                <a:spcPts val="0"/>
              </a:spcAft>
              <a:buClr>
                <a:schemeClr val="dk1"/>
              </a:buClr>
              <a:buSzPts val="900"/>
              <a:buNone/>
              <a:defRPr sz="900"/>
            </a:lvl5pPr>
            <a:lvl6pPr indent="-228600" lvl="5" marL="2743200" rtl="0" algn="l">
              <a:lnSpc>
                <a:spcPct val="100000"/>
              </a:lnSpc>
              <a:spcBef>
                <a:spcPts val="180"/>
              </a:spcBef>
              <a:spcAft>
                <a:spcPts val="0"/>
              </a:spcAft>
              <a:buClr>
                <a:schemeClr val="dk1"/>
              </a:buClr>
              <a:buSzPts val="900"/>
              <a:buNone/>
              <a:defRPr sz="900"/>
            </a:lvl6pPr>
            <a:lvl7pPr indent="-228600" lvl="6" marL="3200400" rtl="0" algn="l">
              <a:lnSpc>
                <a:spcPct val="100000"/>
              </a:lnSpc>
              <a:spcBef>
                <a:spcPts val="180"/>
              </a:spcBef>
              <a:spcAft>
                <a:spcPts val="0"/>
              </a:spcAft>
              <a:buClr>
                <a:schemeClr val="dk1"/>
              </a:buClr>
              <a:buSzPts val="900"/>
              <a:buNone/>
              <a:defRPr sz="900"/>
            </a:lvl7pPr>
            <a:lvl8pPr indent="-228600" lvl="7" marL="3657600" rtl="0" algn="l">
              <a:lnSpc>
                <a:spcPct val="100000"/>
              </a:lnSpc>
              <a:spcBef>
                <a:spcPts val="180"/>
              </a:spcBef>
              <a:spcAft>
                <a:spcPts val="0"/>
              </a:spcAft>
              <a:buClr>
                <a:schemeClr val="dk1"/>
              </a:buClr>
              <a:buSzPts val="900"/>
              <a:buNone/>
              <a:defRPr sz="900"/>
            </a:lvl8pPr>
            <a:lvl9pPr indent="-228600" lvl="8" marL="4114800" rtl="0" algn="l">
              <a:lnSpc>
                <a:spcPct val="100000"/>
              </a:lnSpc>
              <a:spcBef>
                <a:spcPts val="180"/>
              </a:spcBef>
              <a:spcAft>
                <a:spcPts val="0"/>
              </a:spcAft>
              <a:buClr>
                <a:schemeClr val="dk1"/>
              </a:buClr>
              <a:buSzPts val="900"/>
              <a:buNone/>
              <a:defRPr sz="900"/>
            </a:lvl9pPr>
          </a:lstStyle>
          <a:p/>
        </p:txBody>
      </p:sp>
      <p:sp>
        <p:nvSpPr>
          <p:cNvPr id="66" name="Google Shape;66;p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7" name="Google Shape;67;p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8" name="Google Shape;68;p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 name="Shape 69"/>
        <p:cNvGrpSpPr/>
        <p:nvPr/>
      </p:nvGrpSpPr>
      <p:grpSpPr>
        <a:xfrm>
          <a:off x="0" y="0"/>
          <a:ext cx="0" cy="0"/>
          <a:chOff x="0" y="0"/>
          <a:chExt cx="0" cy="0"/>
        </a:xfrm>
      </p:grpSpPr>
      <p:sp>
        <p:nvSpPr>
          <p:cNvPr id="70" name="Google Shape;70;p10"/>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rmAutofit/>
          </a:bodyPr>
          <a:lstStyle>
            <a:lvl1pPr lvl="0" rtl="0" algn="l">
              <a:lnSpc>
                <a:spcPct val="100000"/>
              </a:lnSpc>
              <a:spcBef>
                <a:spcPts val="0"/>
              </a:spcBef>
              <a:spcAft>
                <a:spcPts val="0"/>
              </a:spcAft>
              <a:buClr>
                <a:schemeClr val="dk1"/>
              </a:buClr>
              <a:buSzPts val="2000"/>
              <a:buFont typeface="Calibri"/>
              <a:buNone/>
              <a:defRPr b="1" sz="2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1" name="Google Shape;71;p10"/>
          <p:cNvSpPr/>
          <p:nvPr>
            <p:ph idx="2" type="pic"/>
          </p:nvPr>
        </p:nvSpPr>
        <p:spPr>
          <a:xfrm>
            <a:off x="1792288" y="612775"/>
            <a:ext cx="5486400" cy="4114800"/>
          </a:xfrm>
          <a:prstGeom prst="rect">
            <a:avLst/>
          </a:prstGeom>
          <a:noFill/>
          <a:ln>
            <a:noFill/>
          </a:ln>
        </p:spPr>
      </p:sp>
      <p:sp>
        <p:nvSpPr>
          <p:cNvPr id="72" name="Google Shape;72;p10"/>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rmAutofit/>
          </a:bodyPr>
          <a:lstStyle>
            <a:lvl1pPr indent="-228600" lvl="0" marL="457200" rtl="0" algn="l">
              <a:lnSpc>
                <a:spcPct val="100000"/>
              </a:lnSpc>
              <a:spcBef>
                <a:spcPts val="280"/>
              </a:spcBef>
              <a:spcAft>
                <a:spcPts val="0"/>
              </a:spcAft>
              <a:buClr>
                <a:schemeClr val="dk1"/>
              </a:buClr>
              <a:buSzPts val="1400"/>
              <a:buNone/>
              <a:defRPr sz="1400"/>
            </a:lvl1pPr>
            <a:lvl2pPr indent="-228600" lvl="1" marL="914400" rtl="0" algn="l">
              <a:lnSpc>
                <a:spcPct val="100000"/>
              </a:lnSpc>
              <a:spcBef>
                <a:spcPts val="240"/>
              </a:spcBef>
              <a:spcAft>
                <a:spcPts val="0"/>
              </a:spcAft>
              <a:buClr>
                <a:schemeClr val="dk1"/>
              </a:buClr>
              <a:buSzPts val="1200"/>
              <a:buNone/>
              <a:defRPr sz="1200"/>
            </a:lvl2pPr>
            <a:lvl3pPr indent="-228600" lvl="2" marL="1371600" rtl="0" algn="l">
              <a:lnSpc>
                <a:spcPct val="100000"/>
              </a:lnSpc>
              <a:spcBef>
                <a:spcPts val="200"/>
              </a:spcBef>
              <a:spcAft>
                <a:spcPts val="0"/>
              </a:spcAft>
              <a:buClr>
                <a:schemeClr val="dk1"/>
              </a:buClr>
              <a:buSzPts val="1000"/>
              <a:buNone/>
              <a:defRPr sz="1000"/>
            </a:lvl3pPr>
            <a:lvl4pPr indent="-228600" lvl="3" marL="1828800" rtl="0" algn="l">
              <a:lnSpc>
                <a:spcPct val="100000"/>
              </a:lnSpc>
              <a:spcBef>
                <a:spcPts val="180"/>
              </a:spcBef>
              <a:spcAft>
                <a:spcPts val="0"/>
              </a:spcAft>
              <a:buClr>
                <a:schemeClr val="dk1"/>
              </a:buClr>
              <a:buSzPts val="900"/>
              <a:buNone/>
              <a:defRPr sz="900"/>
            </a:lvl4pPr>
            <a:lvl5pPr indent="-228600" lvl="4" marL="2286000" rtl="0" algn="l">
              <a:lnSpc>
                <a:spcPct val="100000"/>
              </a:lnSpc>
              <a:spcBef>
                <a:spcPts val="180"/>
              </a:spcBef>
              <a:spcAft>
                <a:spcPts val="0"/>
              </a:spcAft>
              <a:buClr>
                <a:schemeClr val="dk1"/>
              </a:buClr>
              <a:buSzPts val="900"/>
              <a:buNone/>
              <a:defRPr sz="900"/>
            </a:lvl5pPr>
            <a:lvl6pPr indent="-228600" lvl="5" marL="2743200" rtl="0" algn="l">
              <a:lnSpc>
                <a:spcPct val="100000"/>
              </a:lnSpc>
              <a:spcBef>
                <a:spcPts val="180"/>
              </a:spcBef>
              <a:spcAft>
                <a:spcPts val="0"/>
              </a:spcAft>
              <a:buClr>
                <a:schemeClr val="dk1"/>
              </a:buClr>
              <a:buSzPts val="900"/>
              <a:buNone/>
              <a:defRPr sz="900"/>
            </a:lvl6pPr>
            <a:lvl7pPr indent="-228600" lvl="6" marL="3200400" rtl="0" algn="l">
              <a:lnSpc>
                <a:spcPct val="100000"/>
              </a:lnSpc>
              <a:spcBef>
                <a:spcPts val="180"/>
              </a:spcBef>
              <a:spcAft>
                <a:spcPts val="0"/>
              </a:spcAft>
              <a:buClr>
                <a:schemeClr val="dk1"/>
              </a:buClr>
              <a:buSzPts val="900"/>
              <a:buNone/>
              <a:defRPr sz="900"/>
            </a:lvl7pPr>
            <a:lvl8pPr indent="-228600" lvl="7" marL="3657600" rtl="0" algn="l">
              <a:lnSpc>
                <a:spcPct val="100000"/>
              </a:lnSpc>
              <a:spcBef>
                <a:spcPts val="180"/>
              </a:spcBef>
              <a:spcAft>
                <a:spcPts val="0"/>
              </a:spcAft>
              <a:buClr>
                <a:schemeClr val="dk1"/>
              </a:buClr>
              <a:buSzPts val="900"/>
              <a:buNone/>
              <a:defRPr sz="900"/>
            </a:lvl8pPr>
            <a:lvl9pPr indent="-228600" lvl="8" marL="4114800" rtl="0" algn="l">
              <a:lnSpc>
                <a:spcPct val="100000"/>
              </a:lnSpc>
              <a:spcBef>
                <a:spcPts val="180"/>
              </a:spcBef>
              <a:spcAft>
                <a:spcPts val="0"/>
              </a:spcAft>
              <a:buClr>
                <a:schemeClr val="dk1"/>
              </a:buClr>
              <a:buSzPts val="900"/>
              <a:buNone/>
              <a:defRPr sz="900"/>
            </a:lvl9pPr>
          </a:lstStyle>
          <a:p/>
        </p:txBody>
      </p:sp>
      <p:sp>
        <p:nvSpPr>
          <p:cNvPr id="73" name="Google Shape;73;p1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4" name="Google Shape;74;p1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5" name="Google Shape;75;p1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8" name="Shape 88"/>
        <p:cNvGrpSpPr/>
        <p:nvPr/>
      </p:nvGrpSpPr>
      <p:grpSpPr>
        <a:xfrm>
          <a:off x="0" y="0"/>
          <a:ext cx="0" cy="0"/>
          <a:chOff x="0" y="0"/>
          <a:chExt cx="0" cy="0"/>
        </a:xfrm>
      </p:grpSpPr>
      <p:sp>
        <p:nvSpPr>
          <p:cNvPr id="89" name="Google Shape;89;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90" name="Google Shape;90;p13"/>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1" name="Google Shape;91;p1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2" name="Google Shape;92;p1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3" name="Google Shape;93;p1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2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5"/>
          <p:cNvPicPr preferRelativeResize="0"/>
          <p:nvPr/>
        </p:nvPicPr>
        <p:blipFill rotWithShape="1">
          <a:blip r:embed="rId3">
            <a:alphaModFix/>
          </a:blip>
          <a:srcRect b="38460" l="14475" r="15964" t="37792"/>
          <a:stretch/>
        </p:blipFill>
        <p:spPr>
          <a:xfrm>
            <a:off x="273000" y="422650"/>
            <a:ext cx="3327124" cy="1135698"/>
          </a:xfrm>
          <a:prstGeom prst="rect">
            <a:avLst/>
          </a:prstGeom>
          <a:noFill/>
          <a:ln>
            <a:noFill/>
          </a:ln>
        </p:spPr>
      </p:pic>
      <p:sp>
        <p:nvSpPr>
          <p:cNvPr id="173" name="Google Shape;173;p25"/>
          <p:cNvSpPr txBox="1"/>
          <p:nvPr/>
        </p:nvSpPr>
        <p:spPr>
          <a:xfrm>
            <a:off x="1491750" y="5399275"/>
            <a:ext cx="6842100" cy="1369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7700">
              <a:solidFill>
                <a:srgbClr val="AA81E9"/>
              </a:solidFill>
              <a:latin typeface="Poppins"/>
              <a:ea typeface="Poppins"/>
              <a:cs typeface="Poppins"/>
              <a:sym typeface="Poppins"/>
            </a:endParaRPr>
          </a:p>
        </p:txBody>
      </p:sp>
      <p:sp>
        <p:nvSpPr>
          <p:cNvPr id="174" name="Google Shape;174;p25"/>
          <p:cNvSpPr txBox="1"/>
          <p:nvPr/>
        </p:nvSpPr>
        <p:spPr>
          <a:xfrm>
            <a:off x="3412700" y="1886475"/>
            <a:ext cx="10560600" cy="4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5200">
                <a:solidFill>
                  <a:schemeClr val="lt1"/>
                </a:solidFill>
                <a:latin typeface="Calibri"/>
                <a:ea typeface="Calibri"/>
                <a:cs typeface="Calibri"/>
                <a:sym typeface="Calibri"/>
              </a:rPr>
              <a:t>Solving Puzzles and Guesstimates</a:t>
            </a:r>
            <a:endParaRPr b="1" sz="5200">
              <a:solidFill>
                <a:schemeClr val="lt1"/>
              </a:solidFill>
              <a:latin typeface="Calibri"/>
              <a:ea typeface="Calibri"/>
              <a:cs typeface="Calibri"/>
              <a:sym typeface="Calibri"/>
            </a:endParaRPr>
          </a:p>
        </p:txBody>
      </p:sp>
      <p:pic>
        <p:nvPicPr>
          <p:cNvPr id="175" name="Google Shape;175;p25"/>
          <p:cNvPicPr preferRelativeResize="0"/>
          <p:nvPr/>
        </p:nvPicPr>
        <p:blipFill>
          <a:blip r:embed="rId4">
            <a:alphaModFix/>
          </a:blip>
          <a:stretch>
            <a:fillRect/>
          </a:stretch>
        </p:blipFill>
        <p:spPr>
          <a:xfrm>
            <a:off x="4809575" y="3567500"/>
            <a:ext cx="7766850" cy="5033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4"/>
          <p:cNvSpPr/>
          <p:nvPr/>
        </p:nvSpPr>
        <p:spPr>
          <a:xfrm rot="5400000">
            <a:off x="84150" y="647100"/>
            <a:ext cx="961800" cy="1130100"/>
          </a:xfrm>
          <a:prstGeom prst="round2SameRect">
            <a:avLst>
              <a:gd fmla="val 29124" name="adj1"/>
              <a:gd fmla="val 0" name="adj2"/>
            </a:avLst>
          </a:prstGeom>
          <a:solidFill>
            <a:srgbClr val="2D35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34"/>
          <p:cNvSpPr txBox="1"/>
          <p:nvPr/>
        </p:nvSpPr>
        <p:spPr>
          <a:xfrm>
            <a:off x="1514675" y="1995000"/>
            <a:ext cx="130650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000"/>
              </a:spcBef>
              <a:spcAft>
                <a:spcPts val="0"/>
              </a:spcAft>
              <a:buNone/>
            </a:pPr>
            <a:r>
              <a:t/>
            </a:r>
            <a:endParaRPr sz="2500">
              <a:solidFill>
                <a:srgbClr val="FFFFFF"/>
              </a:solidFill>
              <a:latin typeface="Poppins Medium"/>
              <a:ea typeface="Poppins Medium"/>
              <a:cs typeface="Poppins Medium"/>
              <a:sym typeface="Poppins Medium"/>
            </a:endParaRPr>
          </a:p>
        </p:txBody>
      </p:sp>
      <p:sp>
        <p:nvSpPr>
          <p:cNvPr id="251" name="Google Shape;251;p34"/>
          <p:cNvSpPr txBox="1"/>
          <p:nvPr/>
        </p:nvSpPr>
        <p:spPr>
          <a:xfrm>
            <a:off x="5580600" y="4627800"/>
            <a:ext cx="7126800" cy="1031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100"/>
              <a:buFont typeface="Arial"/>
              <a:buNone/>
            </a:pPr>
            <a:r>
              <a:t/>
            </a:r>
            <a:endParaRPr b="1" sz="6700">
              <a:solidFill>
                <a:srgbClr val="AA81E9"/>
              </a:solidFill>
              <a:latin typeface="Poppins"/>
              <a:ea typeface="Poppins"/>
              <a:cs typeface="Poppins"/>
              <a:sym typeface="Poppins"/>
            </a:endParaRPr>
          </a:p>
        </p:txBody>
      </p:sp>
      <p:sp>
        <p:nvSpPr>
          <p:cNvPr id="252" name="Google Shape;252;p34"/>
          <p:cNvSpPr txBox="1"/>
          <p:nvPr/>
        </p:nvSpPr>
        <p:spPr>
          <a:xfrm>
            <a:off x="1571000" y="2247375"/>
            <a:ext cx="15313500" cy="6607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3000">
                <a:solidFill>
                  <a:schemeClr val="lt1"/>
                </a:solidFill>
              </a:rPr>
              <a:t>You are provided with 8 identical balls and a measuring instrument. 7 of the eight balls are equal in weight and one of the eight given balls is defective and weighs less. The task is to find the defective ball in exactly two measurements.</a:t>
            </a:r>
            <a:endParaRPr sz="3000">
              <a:solidFill>
                <a:schemeClr val="lt1"/>
              </a:solidFill>
            </a:endParaRPr>
          </a:p>
          <a:p>
            <a:pPr indent="0" lvl="0" marL="0" rtl="0" algn="l">
              <a:spcBef>
                <a:spcPts val="0"/>
              </a:spcBef>
              <a:spcAft>
                <a:spcPts val="0"/>
              </a:spcAft>
              <a:buClr>
                <a:schemeClr val="dk1"/>
              </a:buClr>
              <a:buSzPts val="1100"/>
              <a:buFont typeface="Arial"/>
              <a:buNone/>
            </a:pPr>
            <a:r>
              <a:t/>
            </a:r>
            <a:endParaRPr sz="3000">
              <a:solidFill>
                <a:schemeClr val="lt1"/>
              </a:solidFill>
            </a:endParaRPr>
          </a:p>
          <a:p>
            <a:pPr indent="0" lvl="0" marL="0" rtl="0" algn="l">
              <a:spcBef>
                <a:spcPts val="0"/>
              </a:spcBef>
              <a:spcAft>
                <a:spcPts val="0"/>
              </a:spcAft>
              <a:buClr>
                <a:schemeClr val="dk1"/>
              </a:buClr>
              <a:buSzPts val="1100"/>
              <a:buFont typeface="Arial"/>
              <a:buNone/>
            </a:pPr>
            <a:r>
              <a:t/>
            </a:r>
            <a:endParaRPr sz="3000">
              <a:solidFill>
                <a:schemeClr val="lt1"/>
              </a:solidFill>
            </a:endParaRPr>
          </a:p>
          <a:p>
            <a:pPr indent="0" lvl="0" marL="0" rtl="0" algn="l">
              <a:spcBef>
                <a:spcPts val="0"/>
              </a:spcBef>
              <a:spcAft>
                <a:spcPts val="0"/>
              </a:spcAft>
              <a:buClr>
                <a:schemeClr val="dk1"/>
              </a:buClr>
              <a:buSzPts val="1100"/>
              <a:buFont typeface="Arial"/>
              <a:buNone/>
            </a:pPr>
            <a:r>
              <a:t/>
            </a:r>
            <a:endParaRPr sz="3000">
              <a:solidFill>
                <a:schemeClr val="lt1"/>
              </a:solidFill>
            </a:endParaRPr>
          </a:p>
          <a:p>
            <a:pPr indent="0" lvl="0" marL="0" rtl="0" algn="l">
              <a:spcBef>
                <a:spcPts val="0"/>
              </a:spcBef>
              <a:spcAft>
                <a:spcPts val="0"/>
              </a:spcAft>
              <a:buNone/>
            </a:pPr>
            <a:r>
              <a:t/>
            </a:r>
            <a:endParaRPr sz="3000">
              <a:solidFill>
                <a:schemeClr val="lt1"/>
              </a:solidFill>
            </a:endParaRPr>
          </a:p>
        </p:txBody>
      </p:sp>
      <p:sp>
        <p:nvSpPr>
          <p:cNvPr id="253" name="Google Shape;253;p34"/>
          <p:cNvSpPr txBox="1"/>
          <p:nvPr/>
        </p:nvSpPr>
        <p:spPr>
          <a:xfrm>
            <a:off x="1571000" y="811950"/>
            <a:ext cx="13839900" cy="800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b="1" lang="en" sz="5200">
                <a:solidFill>
                  <a:srgbClr val="AA81E9"/>
                </a:solidFill>
                <a:latin typeface="Poppins"/>
                <a:ea typeface="Poppins"/>
                <a:cs typeface="Poppins"/>
                <a:sym typeface="Poppins"/>
              </a:rPr>
              <a:t>8 Balls Problem</a:t>
            </a:r>
            <a:endParaRPr b="1" sz="5200">
              <a:solidFill>
                <a:srgbClr val="AA81E9"/>
              </a:solidFill>
              <a:latin typeface="Poppins"/>
              <a:ea typeface="Poppins"/>
              <a:cs typeface="Poppins"/>
              <a:sym typeface="Poppins"/>
            </a:endParaRPr>
          </a:p>
        </p:txBody>
      </p:sp>
      <p:pic>
        <p:nvPicPr>
          <p:cNvPr id="254" name="Google Shape;254;p34"/>
          <p:cNvPicPr preferRelativeResize="0"/>
          <p:nvPr/>
        </p:nvPicPr>
        <p:blipFill rotWithShape="1">
          <a:blip r:embed="rId3">
            <a:alphaModFix/>
          </a:blip>
          <a:srcRect b="4274" l="2207" r="12547" t="10233"/>
          <a:stretch/>
        </p:blipFill>
        <p:spPr>
          <a:xfrm>
            <a:off x="4887037" y="4092275"/>
            <a:ext cx="8681449" cy="5261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5"/>
          <p:cNvSpPr/>
          <p:nvPr/>
        </p:nvSpPr>
        <p:spPr>
          <a:xfrm rot="5400000">
            <a:off x="84150" y="647100"/>
            <a:ext cx="961800" cy="1130100"/>
          </a:xfrm>
          <a:prstGeom prst="round2SameRect">
            <a:avLst>
              <a:gd fmla="val 29124" name="adj1"/>
              <a:gd fmla="val 0" name="adj2"/>
            </a:avLst>
          </a:prstGeom>
          <a:solidFill>
            <a:srgbClr val="2D35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35"/>
          <p:cNvSpPr txBox="1"/>
          <p:nvPr/>
        </p:nvSpPr>
        <p:spPr>
          <a:xfrm>
            <a:off x="1514675" y="1995000"/>
            <a:ext cx="130650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000"/>
              </a:spcBef>
              <a:spcAft>
                <a:spcPts val="0"/>
              </a:spcAft>
              <a:buNone/>
            </a:pPr>
            <a:r>
              <a:t/>
            </a:r>
            <a:endParaRPr sz="2500">
              <a:solidFill>
                <a:srgbClr val="FFFFFF"/>
              </a:solidFill>
              <a:latin typeface="Poppins Medium"/>
              <a:ea typeface="Poppins Medium"/>
              <a:cs typeface="Poppins Medium"/>
              <a:sym typeface="Poppins Medium"/>
            </a:endParaRPr>
          </a:p>
        </p:txBody>
      </p:sp>
      <p:sp>
        <p:nvSpPr>
          <p:cNvPr id="261" name="Google Shape;261;p35"/>
          <p:cNvSpPr txBox="1"/>
          <p:nvPr/>
        </p:nvSpPr>
        <p:spPr>
          <a:xfrm>
            <a:off x="5580600" y="4627800"/>
            <a:ext cx="7126800" cy="1031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100"/>
              <a:buFont typeface="Arial"/>
              <a:buNone/>
            </a:pPr>
            <a:r>
              <a:t/>
            </a:r>
            <a:endParaRPr b="1" sz="6700">
              <a:solidFill>
                <a:srgbClr val="AA81E9"/>
              </a:solidFill>
              <a:latin typeface="Poppins"/>
              <a:ea typeface="Poppins"/>
              <a:cs typeface="Poppins"/>
              <a:sym typeface="Poppins"/>
            </a:endParaRPr>
          </a:p>
        </p:txBody>
      </p:sp>
      <p:sp>
        <p:nvSpPr>
          <p:cNvPr id="262" name="Google Shape;262;p35"/>
          <p:cNvSpPr txBox="1"/>
          <p:nvPr/>
        </p:nvSpPr>
        <p:spPr>
          <a:xfrm>
            <a:off x="1571000" y="2247375"/>
            <a:ext cx="15313500" cy="6607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3000">
                <a:solidFill>
                  <a:schemeClr val="lt1"/>
                </a:solidFill>
              </a:rPr>
              <a:t>There are two jugs each of 4 and 3 liters respectively , without any measuring marks. how many minimum steps are required to have 2 liters of water into the 4 litre jug (the jugs can be filled any number of times with water, and they can be emptied any number of times). </a:t>
            </a:r>
            <a:endParaRPr sz="3000">
              <a:solidFill>
                <a:schemeClr val="lt1"/>
              </a:solidFill>
            </a:endParaRPr>
          </a:p>
          <a:p>
            <a:pPr indent="0" lvl="0" marL="0" rtl="0" algn="l">
              <a:spcBef>
                <a:spcPts val="0"/>
              </a:spcBef>
              <a:spcAft>
                <a:spcPts val="0"/>
              </a:spcAft>
              <a:buClr>
                <a:schemeClr val="dk1"/>
              </a:buClr>
              <a:buSzPts val="1100"/>
              <a:buFont typeface="Arial"/>
              <a:buNone/>
            </a:pPr>
            <a:r>
              <a:t/>
            </a:r>
            <a:endParaRPr sz="3000">
              <a:solidFill>
                <a:schemeClr val="lt1"/>
              </a:solidFill>
            </a:endParaRPr>
          </a:p>
          <a:p>
            <a:pPr indent="0" lvl="0" marL="0" rtl="0" algn="l">
              <a:spcBef>
                <a:spcPts val="0"/>
              </a:spcBef>
              <a:spcAft>
                <a:spcPts val="0"/>
              </a:spcAft>
              <a:buClr>
                <a:schemeClr val="dk1"/>
              </a:buClr>
              <a:buSzPts val="1100"/>
              <a:buFont typeface="Arial"/>
              <a:buNone/>
            </a:pPr>
            <a:r>
              <a:t/>
            </a:r>
            <a:endParaRPr sz="3000">
              <a:solidFill>
                <a:schemeClr val="lt1"/>
              </a:solidFill>
            </a:endParaRPr>
          </a:p>
          <a:p>
            <a:pPr indent="0" lvl="0" marL="0" rtl="0" algn="l">
              <a:spcBef>
                <a:spcPts val="0"/>
              </a:spcBef>
              <a:spcAft>
                <a:spcPts val="0"/>
              </a:spcAft>
              <a:buNone/>
            </a:pPr>
            <a:r>
              <a:t/>
            </a:r>
            <a:endParaRPr sz="3000">
              <a:solidFill>
                <a:schemeClr val="lt1"/>
              </a:solidFill>
            </a:endParaRPr>
          </a:p>
        </p:txBody>
      </p:sp>
      <p:sp>
        <p:nvSpPr>
          <p:cNvPr id="263" name="Google Shape;263;p35"/>
          <p:cNvSpPr txBox="1"/>
          <p:nvPr/>
        </p:nvSpPr>
        <p:spPr>
          <a:xfrm>
            <a:off x="1571000" y="811950"/>
            <a:ext cx="13839900" cy="800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b="1" lang="en" sz="5200">
                <a:solidFill>
                  <a:srgbClr val="AA81E9"/>
                </a:solidFill>
                <a:latin typeface="Poppins"/>
                <a:ea typeface="Poppins"/>
                <a:cs typeface="Poppins"/>
                <a:sym typeface="Poppins"/>
              </a:rPr>
              <a:t>Fill the Jug</a:t>
            </a:r>
            <a:endParaRPr b="1" sz="5200">
              <a:solidFill>
                <a:srgbClr val="AA81E9"/>
              </a:solidFill>
              <a:latin typeface="Poppins"/>
              <a:ea typeface="Poppins"/>
              <a:cs typeface="Poppins"/>
              <a:sym typeface="Poppins"/>
            </a:endParaRPr>
          </a:p>
        </p:txBody>
      </p:sp>
      <p:pic>
        <p:nvPicPr>
          <p:cNvPr id="264" name="Google Shape;264;p35"/>
          <p:cNvPicPr preferRelativeResize="0"/>
          <p:nvPr/>
        </p:nvPicPr>
        <p:blipFill>
          <a:blip r:embed="rId3">
            <a:alphaModFix/>
          </a:blip>
          <a:stretch>
            <a:fillRect/>
          </a:stretch>
        </p:blipFill>
        <p:spPr>
          <a:xfrm>
            <a:off x="5252025" y="4303175"/>
            <a:ext cx="6512751" cy="4900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6"/>
          <p:cNvSpPr/>
          <p:nvPr/>
        </p:nvSpPr>
        <p:spPr>
          <a:xfrm rot="5400000">
            <a:off x="84150" y="647100"/>
            <a:ext cx="961800" cy="1130100"/>
          </a:xfrm>
          <a:prstGeom prst="round2SameRect">
            <a:avLst>
              <a:gd fmla="val 29124" name="adj1"/>
              <a:gd fmla="val 0" name="adj2"/>
            </a:avLst>
          </a:prstGeom>
          <a:solidFill>
            <a:srgbClr val="2D35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36"/>
          <p:cNvSpPr txBox="1"/>
          <p:nvPr/>
        </p:nvSpPr>
        <p:spPr>
          <a:xfrm>
            <a:off x="1514675" y="1995000"/>
            <a:ext cx="130650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000"/>
              </a:spcBef>
              <a:spcAft>
                <a:spcPts val="0"/>
              </a:spcAft>
              <a:buNone/>
            </a:pPr>
            <a:r>
              <a:t/>
            </a:r>
            <a:endParaRPr sz="2500">
              <a:solidFill>
                <a:srgbClr val="FFFFFF"/>
              </a:solidFill>
              <a:latin typeface="Poppins Medium"/>
              <a:ea typeface="Poppins Medium"/>
              <a:cs typeface="Poppins Medium"/>
              <a:sym typeface="Poppins Medium"/>
            </a:endParaRPr>
          </a:p>
        </p:txBody>
      </p:sp>
      <p:sp>
        <p:nvSpPr>
          <p:cNvPr id="271" name="Google Shape;271;p36"/>
          <p:cNvSpPr txBox="1"/>
          <p:nvPr/>
        </p:nvSpPr>
        <p:spPr>
          <a:xfrm>
            <a:off x="5580600" y="4627800"/>
            <a:ext cx="7126800" cy="1031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100"/>
              <a:buFont typeface="Arial"/>
              <a:buNone/>
            </a:pPr>
            <a:r>
              <a:t/>
            </a:r>
            <a:endParaRPr b="1" sz="6700">
              <a:solidFill>
                <a:srgbClr val="AA81E9"/>
              </a:solidFill>
              <a:latin typeface="Poppins"/>
              <a:ea typeface="Poppins"/>
              <a:cs typeface="Poppins"/>
              <a:sym typeface="Poppins"/>
            </a:endParaRPr>
          </a:p>
        </p:txBody>
      </p:sp>
      <p:sp>
        <p:nvSpPr>
          <p:cNvPr id="272" name="Google Shape;272;p36"/>
          <p:cNvSpPr txBox="1"/>
          <p:nvPr/>
        </p:nvSpPr>
        <p:spPr>
          <a:xfrm>
            <a:off x="1571000" y="2247375"/>
            <a:ext cx="15313500" cy="6607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3000">
                <a:solidFill>
                  <a:schemeClr val="lt1"/>
                </a:solidFill>
              </a:rPr>
              <a:t>With the help of two buckets and a water tap, a specific amount of water must be measured. One bucket holds 5 liters and the other bucket holds 3 liters. Both containers are lacking measurement indicators.</a:t>
            </a:r>
            <a:endParaRPr sz="3000">
              <a:solidFill>
                <a:schemeClr val="lt1"/>
              </a:solidFill>
            </a:endParaRPr>
          </a:p>
          <a:p>
            <a:pPr indent="0" lvl="0" marL="0" rtl="0" algn="l">
              <a:spcBef>
                <a:spcPts val="0"/>
              </a:spcBef>
              <a:spcAft>
                <a:spcPts val="0"/>
              </a:spcAft>
              <a:buClr>
                <a:schemeClr val="dk1"/>
              </a:buClr>
              <a:buSzPts val="1100"/>
              <a:buFont typeface="Arial"/>
              <a:buNone/>
            </a:pPr>
            <a:r>
              <a:rPr lang="en" sz="3000">
                <a:solidFill>
                  <a:schemeClr val="lt1"/>
                </a:solidFill>
              </a:rPr>
              <a:t>How can you measure a liquid amount of 4 liters using only these two buckets?</a:t>
            </a:r>
            <a:endParaRPr sz="3000">
              <a:solidFill>
                <a:schemeClr val="lt1"/>
              </a:solidFill>
            </a:endParaRPr>
          </a:p>
          <a:p>
            <a:pPr indent="0" lvl="0" marL="0" rtl="0" algn="l">
              <a:spcBef>
                <a:spcPts val="0"/>
              </a:spcBef>
              <a:spcAft>
                <a:spcPts val="0"/>
              </a:spcAft>
              <a:buClr>
                <a:schemeClr val="dk1"/>
              </a:buClr>
              <a:buSzPts val="1100"/>
              <a:buFont typeface="Arial"/>
              <a:buNone/>
            </a:pPr>
            <a:r>
              <a:t/>
            </a:r>
            <a:endParaRPr sz="3000">
              <a:solidFill>
                <a:schemeClr val="lt1"/>
              </a:solidFill>
            </a:endParaRPr>
          </a:p>
          <a:p>
            <a:pPr indent="0" lvl="0" marL="0" rtl="0" algn="l">
              <a:spcBef>
                <a:spcPts val="0"/>
              </a:spcBef>
              <a:spcAft>
                <a:spcPts val="0"/>
              </a:spcAft>
              <a:buNone/>
            </a:pPr>
            <a:r>
              <a:t/>
            </a:r>
            <a:endParaRPr sz="3000">
              <a:solidFill>
                <a:schemeClr val="lt1"/>
              </a:solidFill>
            </a:endParaRPr>
          </a:p>
        </p:txBody>
      </p:sp>
      <p:sp>
        <p:nvSpPr>
          <p:cNvPr id="273" name="Google Shape;273;p36"/>
          <p:cNvSpPr txBox="1"/>
          <p:nvPr/>
        </p:nvSpPr>
        <p:spPr>
          <a:xfrm>
            <a:off x="1571000" y="811950"/>
            <a:ext cx="13839900" cy="800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b="1" lang="en" sz="5200">
                <a:solidFill>
                  <a:srgbClr val="AA81E9"/>
                </a:solidFill>
                <a:latin typeface="Poppins"/>
                <a:ea typeface="Poppins"/>
                <a:cs typeface="Poppins"/>
                <a:sym typeface="Poppins"/>
              </a:rPr>
              <a:t>Measuring without Measurements</a:t>
            </a:r>
            <a:endParaRPr b="1" sz="5200">
              <a:solidFill>
                <a:srgbClr val="AA81E9"/>
              </a:solidFill>
              <a:latin typeface="Poppins"/>
              <a:ea typeface="Poppins"/>
              <a:cs typeface="Poppins"/>
              <a:sym typeface="Poppins"/>
            </a:endParaRPr>
          </a:p>
        </p:txBody>
      </p:sp>
      <p:pic>
        <p:nvPicPr>
          <p:cNvPr id="274" name="Google Shape;274;p36"/>
          <p:cNvPicPr preferRelativeResize="0"/>
          <p:nvPr/>
        </p:nvPicPr>
        <p:blipFill>
          <a:blip r:embed="rId3">
            <a:alphaModFix/>
          </a:blip>
          <a:stretch>
            <a:fillRect/>
          </a:stretch>
        </p:blipFill>
        <p:spPr>
          <a:xfrm>
            <a:off x="6088375" y="4893875"/>
            <a:ext cx="4328850" cy="4328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7"/>
          <p:cNvSpPr/>
          <p:nvPr/>
        </p:nvSpPr>
        <p:spPr>
          <a:xfrm rot="5400000">
            <a:off x="84150" y="647100"/>
            <a:ext cx="961800" cy="1130100"/>
          </a:xfrm>
          <a:prstGeom prst="round2SameRect">
            <a:avLst>
              <a:gd fmla="val 29124" name="adj1"/>
              <a:gd fmla="val 0" name="adj2"/>
            </a:avLst>
          </a:prstGeom>
          <a:solidFill>
            <a:srgbClr val="2D35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37"/>
          <p:cNvSpPr txBox="1"/>
          <p:nvPr/>
        </p:nvSpPr>
        <p:spPr>
          <a:xfrm>
            <a:off x="1514675" y="1995000"/>
            <a:ext cx="130650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000"/>
              </a:spcBef>
              <a:spcAft>
                <a:spcPts val="0"/>
              </a:spcAft>
              <a:buNone/>
            </a:pPr>
            <a:r>
              <a:t/>
            </a:r>
            <a:endParaRPr sz="2500">
              <a:solidFill>
                <a:srgbClr val="FFFFFF"/>
              </a:solidFill>
              <a:latin typeface="Poppins Medium"/>
              <a:ea typeface="Poppins Medium"/>
              <a:cs typeface="Poppins Medium"/>
              <a:sym typeface="Poppins Medium"/>
            </a:endParaRPr>
          </a:p>
        </p:txBody>
      </p:sp>
      <p:sp>
        <p:nvSpPr>
          <p:cNvPr id="281" name="Google Shape;281;p37"/>
          <p:cNvSpPr txBox="1"/>
          <p:nvPr/>
        </p:nvSpPr>
        <p:spPr>
          <a:xfrm>
            <a:off x="5580600" y="4627800"/>
            <a:ext cx="7126800" cy="1031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100"/>
              <a:buFont typeface="Arial"/>
              <a:buNone/>
            </a:pPr>
            <a:r>
              <a:t/>
            </a:r>
            <a:endParaRPr b="1" sz="6700">
              <a:solidFill>
                <a:srgbClr val="AA81E9"/>
              </a:solidFill>
              <a:latin typeface="Poppins"/>
              <a:ea typeface="Poppins"/>
              <a:cs typeface="Poppins"/>
              <a:sym typeface="Poppins"/>
            </a:endParaRPr>
          </a:p>
        </p:txBody>
      </p:sp>
      <p:sp>
        <p:nvSpPr>
          <p:cNvPr id="282" name="Google Shape;282;p37"/>
          <p:cNvSpPr txBox="1"/>
          <p:nvPr/>
        </p:nvSpPr>
        <p:spPr>
          <a:xfrm>
            <a:off x="1571000" y="2247375"/>
            <a:ext cx="15313500" cy="6607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3000">
                <a:solidFill>
                  <a:schemeClr val="lt1"/>
                </a:solidFill>
              </a:rPr>
              <a:t>You have five pieces of chain, each consisting of three links. You want to make one long chain of these five pieces. Breaking open a link costs 1 Rs, and welding an open link costs 3 Rs. Is it possible to make one long chain of the five pieces, if you have just 15 Rs? </a:t>
            </a:r>
            <a:endParaRPr sz="3000">
              <a:solidFill>
                <a:schemeClr val="lt1"/>
              </a:solidFill>
            </a:endParaRPr>
          </a:p>
          <a:p>
            <a:pPr indent="0" lvl="0" marL="0" rtl="0" algn="l">
              <a:spcBef>
                <a:spcPts val="0"/>
              </a:spcBef>
              <a:spcAft>
                <a:spcPts val="0"/>
              </a:spcAft>
              <a:buClr>
                <a:schemeClr val="dk1"/>
              </a:buClr>
              <a:buSzPts val="1100"/>
              <a:buFont typeface="Arial"/>
              <a:buNone/>
            </a:pPr>
            <a:r>
              <a:t/>
            </a:r>
            <a:endParaRPr sz="3000">
              <a:solidFill>
                <a:schemeClr val="lt1"/>
              </a:solidFill>
            </a:endParaRPr>
          </a:p>
          <a:p>
            <a:pPr indent="0" lvl="0" marL="0" rtl="0" algn="l">
              <a:spcBef>
                <a:spcPts val="0"/>
              </a:spcBef>
              <a:spcAft>
                <a:spcPts val="0"/>
              </a:spcAft>
              <a:buNone/>
            </a:pPr>
            <a:r>
              <a:t/>
            </a:r>
            <a:endParaRPr sz="3000">
              <a:solidFill>
                <a:schemeClr val="lt1"/>
              </a:solidFill>
            </a:endParaRPr>
          </a:p>
        </p:txBody>
      </p:sp>
      <p:sp>
        <p:nvSpPr>
          <p:cNvPr id="283" name="Google Shape;283;p37"/>
          <p:cNvSpPr txBox="1"/>
          <p:nvPr/>
        </p:nvSpPr>
        <p:spPr>
          <a:xfrm>
            <a:off x="1571000" y="811950"/>
            <a:ext cx="13839900" cy="800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b="1" lang="en" sz="5200">
                <a:solidFill>
                  <a:srgbClr val="AA81E9"/>
                </a:solidFill>
                <a:latin typeface="Poppins"/>
                <a:ea typeface="Poppins"/>
                <a:cs typeface="Poppins"/>
                <a:sym typeface="Poppins"/>
              </a:rPr>
              <a:t>Chain Link</a:t>
            </a:r>
            <a:endParaRPr b="1" sz="5200">
              <a:solidFill>
                <a:srgbClr val="AA81E9"/>
              </a:solidFill>
              <a:latin typeface="Poppins"/>
              <a:ea typeface="Poppins"/>
              <a:cs typeface="Poppins"/>
              <a:sym typeface="Poppins"/>
            </a:endParaRPr>
          </a:p>
        </p:txBody>
      </p:sp>
      <p:pic>
        <p:nvPicPr>
          <p:cNvPr id="284" name="Google Shape;284;p37"/>
          <p:cNvPicPr preferRelativeResize="0"/>
          <p:nvPr/>
        </p:nvPicPr>
        <p:blipFill>
          <a:blip r:embed="rId3">
            <a:alphaModFix/>
          </a:blip>
          <a:stretch>
            <a:fillRect/>
          </a:stretch>
        </p:blipFill>
        <p:spPr>
          <a:xfrm>
            <a:off x="5851758" y="4105125"/>
            <a:ext cx="6751975" cy="5313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8"/>
          <p:cNvSpPr txBox="1"/>
          <p:nvPr/>
        </p:nvSpPr>
        <p:spPr>
          <a:xfrm>
            <a:off x="1571000" y="811950"/>
            <a:ext cx="13839900" cy="800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100"/>
              <a:buFont typeface="Arial"/>
              <a:buNone/>
            </a:pPr>
            <a:r>
              <a:t/>
            </a:r>
            <a:endParaRPr b="1" sz="5200">
              <a:solidFill>
                <a:srgbClr val="AA81E9"/>
              </a:solidFill>
              <a:latin typeface="Poppins"/>
              <a:ea typeface="Poppins"/>
              <a:cs typeface="Poppins"/>
              <a:sym typeface="Poppins"/>
            </a:endParaRPr>
          </a:p>
        </p:txBody>
      </p:sp>
      <p:sp>
        <p:nvSpPr>
          <p:cNvPr id="290" name="Google Shape;290;p38"/>
          <p:cNvSpPr/>
          <p:nvPr/>
        </p:nvSpPr>
        <p:spPr>
          <a:xfrm rot="5400000">
            <a:off x="84150" y="647100"/>
            <a:ext cx="961800" cy="1130100"/>
          </a:xfrm>
          <a:prstGeom prst="round2SameRect">
            <a:avLst>
              <a:gd fmla="val 29124" name="adj1"/>
              <a:gd fmla="val 0" name="adj2"/>
            </a:avLst>
          </a:prstGeom>
          <a:solidFill>
            <a:srgbClr val="2D35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1" name="Google Shape;291;p38"/>
          <p:cNvPicPr preferRelativeResize="0"/>
          <p:nvPr/>
        </p:nvPicPr>
        <p:blipFill>
          <a:blip r:embed="rId3">
            <a:alphaModFix/>
          </a:blip>
          <a:stretch>
            <a:fillRect/>
          </a:stretch>
        </p:blipFill>
        <p:spPr>
          <a:xfrm>
            <a:off x="3474588" y="1752125"/>
            <a:ext cx="10032725" cy="6782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9"/>
          <p:cNvSpPr txBox="1"/>
          <p:nvPr/>
        </p:nvSpPr>
        <p:spPr>
          <a:xfrm>
            <a:off x="1571000" y="811950"/>
            <a:ext cx="13839900" cy="800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100"/>
              <a:buFont typeface="Arial"/>
              <a:buNone/>
            </a:pPr>
            <a:r>
              <a:t/>
            </a:r>
            <a:endParaRPr b="1" sz="5200">
              <a:solidFill>
                <a:srgbClr val="AA81E9"/>
              </a:solidFill>
              <a:latin typeface="Poppins"/>
              <a:ea typeface="Poppins"/>
              <a:cs typeface="Poppins"/>
              <a:sym typeface="Poppins"/>
            </a:endParaRPr>
          </a:p>
        </p:txBody>
      </p:sp>
      <p:sp>
        <p:nvSpPr>
          <p:cNvPr id="297" name="Google Shape;297;p39"/>
          <p:cNvSpPr/>
          <p:nvPr/>
        </p:nvSpPr>
        <p:spPr>
          <a:xfrm rot="5400000">
            <a:off x="84150" y="647100"/>
            <a:ext cx="961800" cy="1130100"/>
          </a:xfrm>
          <a:prstGeom prst="round2SameRect">
            <a:avLst>
              <a:gd fmla="val 29124" name="adj1"/>
              <a:gd fmla="val 0" name="adj2"/>
            </a:avLst>
          </a:prstGeom>
          <a:solidFill>
            <a:srgbClr val="2D35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8" name="Google Shape;298;p39"/>
          <p:cNvPicPr preferRelativeResize="0"/>
          <p:nvPr/>
        </p:nvPicPr>
        <p:blipFill rotWithShape="1">
          <a:blip r:embed="rId3">
            <a:alphaModFix/>
          </a:blip>
          <a:srcRect b="38590" l="0" r="0" t="0"/>
          <a:stretch/>
        </p:blipFill>
        <p:spPr>
          <a:xfrm>
            <a:off x="2224050" y="2753088"/>
            <a:ext cx="13839901" cy="4780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0"/>
          <p:cNvSpPr txBox="1"/>
          <p:nvPr/>
        </p:nvSpPr>
        <p:spPr>
          <a:xfrm>
            <a:off x="1571000" y="811950"/>
            <a:ext cx="13839900" cy="800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100"/>
              <a:buFont typeface="Arial"/>
              <a:buNone/>
            </a:pPr>
            <a:r>
              <a:t/>
            </a:r>
            <a:endParaRPr b="1" sz="5200">
              <a:solidFill>
                <a:srgbClr val="AA81E9"/>
              </a:solidFill>
              <a:latin typeface="Poppins"/>
              <a:ea typeface="Poppins"/>
              <a:cs typeface="Poppins"/>
              <a:sym typeface="Poppins"/>
            </a:endParaRPr>
          </a:p>
        </p:txBody>
      </p:sp>
      <p:sp>
        <p:nvSpPr>
          <p:cNvPr id="304" name="Google Shape;304;p40"/>
          <p:cNvSpPr/>
          <p:nvPr/>
        </p:nvSpPr>
        <p:spPr>
          <a:xfrm rot="5400000">
            <a:off x="84150" y="647100"/>
            <a:ext cx="961800" cy="1130100"/>
          </a:xfrm>
          <a:prstGeom prst="round2SameRect">
            <a:avLst>
              <a:gd fmla="val 29124" name="adj1"/>
              <a:gd fmla="val 0" name="adj2"/>
            </a:avLst>
          </a:prstGeom>
          <a:solidFill>
            <a:srgbClr val="2D35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5" name="Google Shape;305;p40"/>
          <p:cNvPicPr preferRelativeResize="0"/>
          <p:nvPr/>
        </p:nvPicPr>
        <p:blipFill>
          <a:blip r:embed="rId3">
            <a:alphaModFix/>
          </a:blip>
          <a:stretch>
            <a:fillRect/>
          </a:stretch>
        </p:blipFill>
        <p:spPr>
          <a:xfrm>
            <a:off x="2311263" y="1662273"/>
            <a:ext cx="12359375" cy="6962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1"/>
          <p:cNvSpPr/>
          <p:nvPr/>
        </p:nvSpPr>
        <p:spPr>
          <a:xfrm rot="5400000">
            <a:off x="84150" y="647100"/>
            <a:ext cx="961800" cy="1130100"/>
          </a:xfrm>
          <a:prstGeom prst="round2SameRect">
            <a:avLst>
              <a:gd fmla="val 29124" name="adj1"/>
              <a:gd fmla="val 0" name="adj2"/>
            </a:avLst>
          </a:prstGeom>
          <a:solidFill>
            <a:srgbClr val="2D35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41"/>
          <p:cNvSpPr txBox="1"/>
          <p:nvPr/>
        </p:nvSpPr>
        <p:spPr>
          <a:xfrm>
            <a:off x="1514675" y="1995000"/>
            <a:ext cx="130650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000"/>
              </a:spcBef>
              <a:spcAft>
                <a:spcPts val="0"/>
              </a:spcAft>
              <a:buNone/>
            </a:pPr>
            <a:r>
              <a:t/>
            </a:r>
            <a:endParaRPr sz="2500">
              <a:solidFill>
                <a:srgbClr val="FFFFFF"/>
              </a:solidFill>
              <a:latin typeface="Poppins Medium"/>
              <a:ea typeface="Poppins Medium"/>
              <a:cs typeface="Poppins Medium"/>
              <a:sym typeface="Poppins Medium"/>
            </a:endParaRPr>
          </a:p>
        </p:txBody>
      </p:sp>
      <p:sp>
        <p:nvSpPr>
          <p:cNvPr id="312" name="Google Shape;312;p41"/>
          <p:cNvSpPr txBox="1"/>
          <p:nvPr/>
        </p:nvSpPr>
        <p:spPr>
          <a:xfrm>
            <a:off x="5580600" y="4627800"/>
            <a:ext cx="7126800" cy="1031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100"/>
              <a:buFont typeface="Arial"/>
              <a:buNone/>
            </a:pPr>
            <a:r>
              <a:t/>
            </a:r>
            <a:endParaRPr b="1" sz="6700">
              <a:solidFill>
                <a:srgbClr val="AA81E9"/>
              </a:solidFill>
              <a:latin typeface="Poppins"/>
              <a:ea typeface="Poppins"/>
              <a:cs typeface="Poppins"/>
              <a:sym typeface="Poppins"/>
            </a:endParaRPr>
          </a:p>
        </p:txBody>
      </p:sp>
      <p:sp>
        <p:nvSpPr>
          <p:cNvPr id="313" name="Google Shape;313;p41"/>
          <p:cNvSpPr txBox="1"/>
          <p:nvPr/>
        </p:nvSpPr>
        <p:spPr>
          <a:xfrm>
            <a:off x="1571000" y="811950"/>
            <a:ext cx="13839900" cy="800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b="1" lang="en" sz="5200">
                <a:solidFill>
                  <a:srgbClr val="AA81E9"/>
                </a:solidFill>
                <a:latin typeface="Poppins"/>
                <a:ea typeface="Poppins"/>
                <a:cs typeface="Poppins"/>
                <a:sym typeface="Poppins"/>
              </a:rPr>
              <a:t>How many people in India use iPhones?</a:t>
            </a:r>
            <a:endParaRPr b="1" sz="5200">
              <a:solidFill>
                <a:srgbClr val="AA81E9"/>
              </a:solidFill>
              <a:latin typeface="Poppins"/>
              <a:ea typeface="Poppins"/>
              <a:cs typeface="Poppins"/>
              <a:sym typeface="Poppins"/>
            </a:endParaRPr>
          </a:p>
        </p:txBody>
      </p:sp>
      <p:pic>
        <p:nvPicPr>
          <p:cNvPr id="314" name="Google Shape;314;p41"/>
          <p:cNvPicPr preferRelativeResize="0"/>
          <p:nvPr/>
        </p:nvPicPr>
        <p:blipFill rotWithShape="1">
          <a:blip r:embed="rId3">
            <a:alphaModFix/>
          </a:blip>
          <a:srcRect b="12732" l="0" r="12640" t="0"/>
          <a:stretch/>
        </p:blipFill>
        <p:spPr>
          <a:xfrm>
            <a:off x="2908600" y="2363761"/>
            <a:ext cx="11164701" cy="62738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2"/>
          <p:cNvSpPr/>
          <p:nvPr/>
        </p:nvSpPr>
        <p:spPr>
          <a:xfrm rot="5400000">
            <a:off x="84150" y="647100"/>
            <a:ext cx="961800" cy="1130100"/>
          </a:xfrm>
          <a:prstGeom prst="round2SameRect">
            <a:avLst>
              <a:gd fmla="val 29124" name="adj1"/>
              <a:gd fmla="val 0" name="adj2"/>
            </a:avLst>
          </a:prstGeom>
          <a:solidFill>
            <a:srgbClr val="2D35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42"/>
          <p:cNvSpPr txBox="1"/>
          <p:nvPr/>
        </p:nvSpPr>
        <p:spPr>
          <a:xfrm>
            <a:off x="1514675" y="1995000"/>
            <a:ext cx="130650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000"/>
              </a:spcBef>
              <a:spcAft>
                <a:spcPts val="0"/>
              </a:spcAft>
              <a:buNone/>
            </a:pPr>
            <a:r>
              <a:t/>
            </a:r>
            <a:endParaRPr sz="2500">
              <a:solidFill>
                <a:srgbClr val="FFFFFF"/>
              </a:solidFill>
              <a:latin typeface="Poppins Medium"/>
              <a:ea typeface="Poppins Medium"/>
              <a:cs typeface="Poppins Medium"/>
              <a:sym typeface="Poppins Medium"/>
            </a:endParaRPr>
          </a:p>
        </p:txBody>
      </p:sp>
      <p:sp>
        <p:nvSpPr>
          <p:cNvPr id="321" name="Google Shape;321;p42"/>
          <p:cNvSpPr txBox="1"/>
          <p:nvPr/>
        </p:nvSpPr>
        <p:spPr>
          <a:xfrm>
            <a:off x="5580600" y="4627800"/>
            <a:ext cx="7126800" cy="1031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100"/>
              <a:buFont typeface="Arial"/>
              <a:buNone/>
            </a:pPr>
            <a:r>
              <a:t/>
            </a:r>
            <a:endParaRPr b="1" sz="6700">
              <a:solidFill>
                <a:srgbClr val="AA81E9"/>
              </a:solidFill>
              <a:latin typeface="Poppins"/>
              <a:ea typeface="Poppins"/>
              <a:cs typeface="Poppins"/>
              <a:sym typeface="Poppins"/>
            </a:endParaRPr>
          </a:p>
        </p:txBody>
      </p:sp>
      <p:sp>
        <p:nvSpPr>
          <p:cNvPr id="322" name="Google Shape;322;p42"/>
          <p:cNvSpPr txBox="1"/>
          <p:nvPr/>
        </p:nvSpPr>
        <p:spPr>
          <a:xfrm>
            <a:off x="1571000" y="731250"/>
            <a:ext cx="14467200" cy="1600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b="1" lang="en" sz="5200">
                <a:solidFill>
                  <a:srgbClr val="AA81E9"/>
                </a:solidFill>
                <a:latin typeface="Poppins"/>
                <a:ea typeface="Poppins"/>
                <a:cs typeface="Poppins"/>
                <a:sym typeface="Poppins"/>
              </a:rPr>
              <a:t>Estimate the number of Uber rides in Delhi?</a:t>
            </a:r>
            <a:endParaRPr b="1" sz="5200">
              <a:solidFill>
                <a:srgbClr val="AA81E9"/>
              </a:solidFill>
              <a:latin typeface="Poppins"/>
              <a:ea typeface="Poppins"/>
              <a:cs typeface="Poppins"/>
              <a:sym typeface="Poppins"/>
            </a:endParaRPr>
          </a:p>
        </p:txBody>
      </p:sp>
      <p:pic>
        <p:nvPicPr>
          <p:cNvPr id="323" name="Google Shape;323;p42"/>
          <p:cNvPicPr preferRelativeResize="0"/>
          <p:nvPr/>
        </p:nvPicPr>
        <p:blipFill>
          <a:blip r:embed="rId3">
            <a:alphaModFix/>
          </a:blip>
          <a:stretch>
            <a:fillRect/>
          </a:stretch>
        </p:blipFill>
        <p:spPr>
          <a:xfrm>
            <a:off x="4594400" y="1995000"/>
            <a:ext cx="9099201" cy="68243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3"/>
          <p:cNvSpPr/>
          <p:nvPr/>
        </p:nvSpPr>
        <p:spPr>
          <a:xfrm rot="5400000">
            <a:off x="84150" y="647100"/>
            <a:ext cx="961800" cy="1130100"/>
          </a:xfrm>
          <a:prstGeom prst="round2SameRect">
            <a:avLst>
              <a:gd fmla="val 29124" name="adj1"/>
              <a:gd fmla="val 0" name="adj2"/>
            </a:avLst>
          </a:prstGeom>
          <a:solidFill>
            <a:srgbClr val="2D35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43"/>
          <p:cNvSpPr txBox="1"/>
          <p:nvPr/>
        </p:nvSpPr>
        <p:spPr>
          <a:xfrm>
            <a:off x="1514675" y="1995000"/>
            <a:ext cx="130650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000"/>
              </a:spcBef>
              <a:spcAft>
                <a:spcPts val="0"/>
              </a:spcAft>
              <a:buNone/>
            </a:pPr>
            <a:r>
              <a:t/>
            </a:r>
            <a:endParaRPr sz="2500">
              <a:solidFill>
                <a:srgbClr val="FFFFFF"/>
              </a:solidFill>
              <a:latin typeface="Poppins Medium"/>
              <a:ea typeface="Poppins Medium"/>
              <a:cs typeface="Poppins Medium"/>
              <a:sym typeface="Poppins Medium"/>
            </a:endParaRPr>
          </a:p>
        </p:txBody>
      </p:sp>
      <p:sp>
        <p:nvSpPr>
          <p:cNvPr id="330" name="Google Shape;330;p43"/>
          <p:cNvSpPr txBox="1"/>
          <p:nvPr/>
        </p:nvSpPr>
        <p:spPr>
          <a:xfrm>
            <a:off x="1514675" y="839775"/>
            <a:ext cx="14467200" cy="1600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b="1" lang="en" sz="5200">
                <a:solidFill>
                  <a:srgbClr val="AA81E9"/>
                </a:solidFill>
                <a:latin typeface="Poppins"/>
                <a:ea typeface="Poppins"/>
                <a:cs typeface="Poppins"/>
                <a:sym typeface="Poppins"/>
              </a:rPr>
              <a:t>How many cups of tea were consumed in Mumbai last month?</a:t>
            </a:r>
            <a:endParaRPr b="1" sz="5200">
              <a:solidFill>
                <a:srgbClr val="AA81E9"/>
              </a:solidFill>
              <a:latin typeface="Poppins"/>
              <a:ea typeface="Poppins"/>
              <a:cs typeface="Poppins"/>
              <a:sym typeface="Poppins"/>
            </a:endParaRPr>
          </a:p>
        </p:txBody>
      </p:sp>
      <p:pic>
        <p:nvPicPr>
          <p:cNvPr id="331" name="Google Shape;331;p43"/>
          <p:cNvPicPr preferRelativeResize="0"/>
          <p:nvPr/>
        </p:nvPicPr>
        <p:blipFill rotWithShape="1">
          <a:blip r:embed="rId3">
            <a:alphaModFix/>
          </a:blip>
          <a:srcRect b="7089" l="0" r="0" t="0"/>
          <a:stretch/>
        </p:blipFill>
        <p:spPr>
          <a:xfrm>
            <a:off x="4438900" y="2936325"/>
            <a:ext cx="9933575" cy="6178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26"/>
          <p:cNvPicPr preferRelativeResize="0"/>
          <p:nvPr/>
        </p:nvPicPr>
        <p:blipFill rotWithShape="1">
          <a:blip r:embed="rId3">
            <a:alphaModFix/>
          </a:blip>
          <a:srcRect b="38460" l="14475" r="15964" t="37792"/>
          <a:stretch/>
        </p:blipFill>
        <p:spPr>
          <a:xfrm>
            <a:off x="361400" y="707425"/>
            <a:ext cx="3327124" cy="1130952"/>
          </a:xfrm>
          <a:prstGeom prst="rect">
            <a:avLst/>
          </a:prstGeom>
          <a:noFill/>
          <a:ln>
            <a:noFill/>
          </a:ln>
        </p:spPr>
      </p:pic>
      <p:sp>
        <p:nvSpPr>
          <p:cNvPr id="181" name="Google Shape;181;p26"/>
          <p:cNvSpPr txBox="1"/>
          <p:nvPr/>
        </p:nvSpPr>
        <p:spPr>
          <a:xfrm>
            <a:off x="1963350" y="1945425"/>
            <a:ext cx="4801200" cy="1369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7700">
                <a:solidFill>
                  <a:srgbClr val="AA81E9"/>
                </a:solidFill>
                <a:latin typeface="Poppins"/>
                <a:ea typeface="Poppins"/>
                <a:cs typeface="Poppins"/>
                <a:sym typeface="Poppins"/>
              </a:rPr>
              <a:t>Agenda</a:t>
            </a:r>
            <a:endParaRPr b="1" sz="7700">
              <a:solidFill>
                <a:srgbClr val="AA81E9"/>
              </a:solidFill>
              <a:latin typeface="Poppins"/>
              <a:ea typeface="Poppins"/>
              <a:cs typeface="Poppins"/>
              <a:sym typeface="Poppins"/>
            </a:endParaRPr>
          </a:p>
        </p:txBody>
      </p:sp>
      <p:sp>
        <p:nvSpPr>
          <p:cNvPr id="182" name="Google Shape;182;p26"/>
          <p:cNvSpPr txBox="1"/>
          <p:nvPr/>
        </p:nvSpPr>
        <p:spPr>
          <a:xfrm>
            <a:off x="2117225" y="4015300"/>
            <a:ext cx="11976900" cy="4778100"/>
          </a:xfrm>
          <a:prstGeom prst="rect">
            <a:avLst/>
          </a:prstGeom>
          <a:noFill/>
          <a:ln>
            <a:noFill/>
          </a:ln>
        </p:spPr>
        <p:txBody>
          <a:bodyPr anchorCtr="0" anchor="t" bIns="91425" lIns="91425" spcFirstLastPara="1" rIns="91425" wrap="square" tIns="91425">
            <a:noAutofit/>
          </a:bodyPr>
          <a:lstStyle/>
          <a:p>
            <a:pPr indent="-412750" lvl="0" marL="914400" rtl="0" algn="l">
              <a:spcBef>
                <a:spcPts val="0"/>
              </a:spcBef>
              <a:spcAft>
                <a:spcPts val="0"/>
              </a:spcAft>
              <a:buClr>
                <a:schemeClr val="lt1"/>
              </a:buClr>
              <a:buSzPts val="2900"/>
              <a:buFont typeface="Calibri"/>
              <a:buChar char="➢"/>
            </a:pPr>
            <a:r>
              <a:rPr lang="en" sz="2900">
                <a:solidFill>
                  <a:schemeClr val="lt1"/>
                </a:solidFill>
                <a:latin typeface="Calibri"/>
                <a:ea typeface="Calibri"/>
                <a:cs typeface="Calibri"/>
                <a:sym typeface="Calibri"/>
              </a:rPr>
              <a:t>Puzzles</a:t>
            </a:r>
            <a:endParaRPr sz="2900">
              <a:solidFill>
                <a:schemeClr val="lt1"/>
              </a:solidFill>
              <a:latin typeface="Calibri"/>
              <a:ea typeface="Calibri"/>
              <a:cs typeface="Calibri"/>
              <a:sym typeface="Calibri"/>
            </a:endParaRPr>
          </a:p>
          <a:p>
            <a:pPr indent="-412750" lvl="0" marL="914400" rtl="0" algn="l">
              <a:spcBef>
                <a:spcPts val="0"/>
              </a:spcBef>
              <a:spcAft>
                <a:spcPts val="0"/>
              </a:spcAft>
              <a:buClr>
                <a:schemeClr val="lt1"/>
              </a:buClr>
              <a:buSzPts val="2900"/>
              <a:buFont typeface="Calibri"/>
              <a:buChar char="➢"/>
            </a:pPr>
            <a:r>
              <a:rPr lang="en" sz="2900">
                <a:solidFill>
                  <a:schemeClr val="lt1"/>
                </a:solidFill>
                <a:latin typeface="Calibri"/>
                <a:ea typeface="Calibri"/>
                <a:cs typeface="Calibri"/>
                <a:sym typeface="Calibri"/>
              </a:rPr>
              <a:t>Guesstimates</a:t>
            </a:r>
            <a:endParaRPr sz="2900">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4"/>
          <p:cNvSpPr/>
          <p:nvPr/>
        </p:nvSpPr>
        <p:spPr>
          <a:xfrm rot="5400000">
            <a:off x="84150" y="647100"/>
            <a:ext cx="961800" cy="1130100"/>
          </a:xfrm>
          <a:prstGeom prst="round2SameRect">
            <a:avLst>
              <a:gd fmla="val 29124" name="adj1"/>
              <a:gd fmla="val 0" name="adj2"/>
            </a:avLst>
          </a:prstGeom>
          <a:solidFill>
            <a:srgbClr val="2D35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44"/>
          <p:cNvSpPr txBox="1"/>
          <p:nvPr/>
        </p:nvSpPr>
        <p:spPr>
          <a:xfrm>
            <a:off x="1514675" y="1995000"/>
            <a:ext cx="130650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000"/>
              </a:spcBef>
              <a:spcAft>
                <a:spcPts val="0"/>
              </a:spcAft>
              <a:buNone/>
            </a:pPr>
            <a:r>
              <a:t/>
            </a:r>
            <a:endParaRPr sz="2500">
              <a:solidFill>
                <a:srgbClr val="FFFFFF"/>
              </a:solidFill>
              <a:latin typeface="Poppins Medium"/>
              <a:ea typeface="Poppins Medium"/>
              <a:cs typeface="Poppins Medium"/>
              <a:sym typeface="Poppins Medium"/>
            </a:endParaRPr>
          </a:p>
        </p:txBody>
      </p:sp>
      <p:sp>
        <p:nvSpPr>
          <p:cNvPr id="338" name="Google Shape;338;p44"/>
          <p:cNvSpPr txBox="1"/>
          <p:nvPr/>
        </p:nvSpPr>
        <p:spPr>
          <a:xfrm>
            <a:off x="1514675" y="839775"/>
            <a:ext cx="14467200" cy="1600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b="1" lang="en" sz="5200">
                <a:solidFill>
                  <a:srgbClr val="AA81E9"/>
                </a:solidFill>
                <a:latin typeface="Poppins"/>
                <a:ea typeface="Poppins"/>
                <a:cs typeface="Poppins"/>
                <a:sym typeface="Poppins"/>
              </a:rPr>
              <a:t>Estimate the number of televisions sold in india every month.</a:t>
            </a:r>
            <a:endParaRPr b="1" sz="5200">
              <a:solidFill>
                <a:srgbClr val="AA81E9"/>
              </a:solidFill>
              <a:latin typeface="Poppins"/>
              <a:ea typeface="Poppins"/>
              <a:cs typeface="Poppins"/>
              <a:sym typeface="Poppins"/>
            </a:endParaRPr>
          </a:p>
        </p:txBody>
      </p:sp>
      <p:pic>
        <p:nvPicPr>
          <p:cNvPr id="339" name="Google Shape;339;p44"/>
          <p:cNvPicPr preferRelativeResize="0"/>
          <p:nvPr/>
        </p:nvPicPr>
        <p:blipFill>
          <a:blip r:embed="rId3">
            <a:alphaModFix/>
          </a:blip>
          <a:stretch>
            <a:fillRect/>
          </a:stretch>
        </p:blipFill>
        <p:spPr>
          <a:xfrm>
            <a:off x="3595601" y="2928500"/>
            <a:ext cx="11096776" cy="62418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5"/>
          <p:cNvSpPr/>
          <p:nvPr/>
        </p:nvSpPr>
        <p:spPr>
          <a:xfrm rot="5400000">
            <a:off x="84150" y="647100"/>
            <a:ext cx="961800" cy="1130100"/>
          </a:xfrm>
          <a:prstGeom prst="round2SameRect">
            <a:avLst>
              <a:gd fmla="val 29124" name="adj1"/>
              <a:gd fmla="val 0" name="adj2"/>
            </a:avLst>
          </a:prstGeom>
          <a:solidFill>
            <a:srgbClr val="2D35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45"/>
          <p:cNvSpPr txBox="1"/>
          <p:nvPr/>
        </p:nvSpPr>
        <p:spPr>
          <a:xfrm>
            <a:off x="1514675" y="1995000"/>
            <a:ext cx="130650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000"/>
              </a:spcBef>
              <a:spcAft>
                <a:spcPts val="0"/>
              </a:spcAft>
              <a:buNone/>
            </a:pPr>
            <a:r>
              <a:t/>
            </a:r>
            <a:endParaRPr sz="2500">
              <a:solidFill>
                <a:srgbClr val="FFFFFF"/>
              </a:solidFill>
              <a:latin typeface="Poppins Medium"/>
              <a:ea typeface="Poppins Medium"/>
              <a:cs typeface="Poppins Medium"/>
              <a:sym typeface="Poppins Medium"/>
            </a:endParaRPr>
          </a:p>
        </p:txBody>
      </p:sp>
      <p:sp>
        <p:nvSpPr>
          <p:cNvPr id="346" name="Google Shape;346;p45"/>
          <p:cNvSpPr txBox="1"/>
          <p:nvPr/>
        </p:nvSpPr>
        <p:spPr>
          <a:xfrm>
            <a:off x="1514675" y="839775"/>
            <a:ext cx="14467200" cy="1600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b="1" lang="en" sz="5200">
                <a:solidFill>
                  <a:srgbClr val="AA81E9"/>
                </a:solidFill>
                <a:latin typeface="Poppins"/>
                <a:ea typeface="Poppins"/>
                <a:cs typeface="Poppins"/>
                <a:sym typeface="Poppins"/>
              </a:rPr>
              <a:t>How many people live in your housing society?</a:t>
            </a:r>
            <a:endParaRPr b="1" sz="5200">
              <a:solidFill>
                <a:srgbClr val="AA81E9"/>
              </a:solidFill>
              <a:latin typeface="Poppins"/>
              <a:ea typeface="Poppins"/>
              <a:cs typeface="Poppins"/>
              <a:sym typeface="Poppins"/>
            </a:endParaRPr>
          </a:p>
        </p:txBody>
      </p:sp>
      <p:pic>
        <p:nvPicPr>
          <p:cNvPr id="347" name="Google Shape;347;p45"/>
          <p:cNvPicPr preferRelativeResize="0"/>
          <p:nvPr/>
        </p:nvPicPr>
        <p:blipFill>
          <a:blip r:embed="rId3">
            <a:alphaModFix/>
          </a:blip>
          <a:stretch>
            <a:fillRect/>
          </a:stretch>
        </p:blipFill>
        <p:spPr>
          <a:xfrm>
            <a:off x="3128916" y="2630325"/>
            <a:ext cx="12030175" cy="63035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6"/>
          <p:cNvSpPr txBox="1"/>
          <p:nvPr/>
        </p:nvSpPr>
        <p:spPr>
          <a:xfrm>
            <a:off x="1571000" y="811950"/>
            <a:ext cx="13839900" cy="800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100"/>
              <a:buFont typeface="Arial"/>
              <a:buNone/>
            </a:pPr>
            <a:r>
              <a:rPr b="1" lang="en" sz="5200">
                <a:solidFill>
                  <a:srgbClr val="AA81E9"/>
                </a:solidFill>
                <a:latin typeface="Poppins"/>
                <a:ea typeface="Poppins"/>
                <a:cs typeface="Poppins"/>
                <a:sym typeface="Poppins"/>
              </a:rPr>
              <a:t>Q   &amp;  A</a:t>
            </a:r>
            <a:endParaRPr b="1" sz="5200">
              <a:solidFill>
                <a:srgbClr val="AA81E9"/>
              </a:solidFill>
              <a:latin typeface="Poppins"/>
              <a:ea typeface="Poppins"/>
              <a:cs typeface="Poppins"/>
              <a:sym typeface="Poppins"/>
            </a:endParaRPr>
          </a:p>
        </p:txBody>
      </p:sp>
      <p:sp>
        <p:nvSpPr>
          <p:cNvPr id="353" name="Google Shape;353;p46"/>
          <p:cNvSpPr/>
          <p:nvPr/>
        </p:nvSpPr>
        <p:spPr>
          <a:xfrm rot="5400000">
            <a:off x="84150" y="647100"/>
            <a:ext cx="961800" cy="1130100"/>
          </a:xfrm>
          <a:prstGeom prst="round2SameRect">
            <a:avLst>
              <a:gd fmla="val 29124" name="adj1"/>
              <a:gd fmla="val 0" name="adj2"/>
            </a:avLst>
          </a:prstGeom>
          <a:solidFill>
            <a:srgbClr val="2D35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4" name="Google Shape;354;p46"/>
          <p:cNvPicPr preferRelativeResize="0"/>
          <p:nvPr/>
        </p:nvPicPr>
        <p:blipFill>
          <a:blip r:embed="rId3">
            <a:alphaModFix/>
          </a:blip>
          <a:stretch>
            <a:fillRect/>
          </a:stretch>
        </p:blipFill>
        <p:spPr>
          <a:xfrm>
            <a:off x="4848725" y="2287575"/>
            <a:ext cx="8931124" cy="4876800"/>
          </a:xfrm>
          <a:prstGeom prst="rect">
            <a:avLst/>
          </a:prstGeom>
          <a:noFill/>
          <a:ln>
            <a:noFill/>
          </a:ln>
        </p:spPr>
      </p:pic>
      <p:sp>
        <p:nvSpPr>
          <p:cNvPr id="355" name="Google Shape;355;p46"/>
          <p:cNvSpPr txBox="1"/>
          <p:nvPr/>
        </p:nvSpPr>
        <p:spPr>
          <a:xfrm>
            <a:off x="2151725" y="7707875"/>
            <a:ext cx="15209400" cy="166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5200">
                <a:solidFill>
                  <a:srgbClr val="AA81E9"/>
                </a:solidFill>
                <a:latin typeface="Poppins"/>
                <a:ea typeface="Poppins"/>
                <a:cs typeface="Poppins"/>
                <a:sym typeface="Poppins"/>
              </a:rPr>
              <a:t>Ask your questions</a:t>
            </a:r>
            <a:endParaRPr>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7"/>
          <p:cNvSpPr txBox="1"/>
          <p:nvPr/>
        </p:nvSpPr>
        <p:spPr>
          <a:xfrm>
            <a:off x="3826975" y="4184300"/>
            <a:ext cx="10414800" cy="2247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700"/>
              <a:buFont typeface="Arial"/>
              <a:buNone/>
            </a:pPr>
            <a:r>
              <a:rPr b="1" i="0" lang="en" sz="13400" u="none" cap="none" strike="noStrike">
                <a:solidFill>
                  <a:srgbClr val="AA81E9"/>
                </a:solidFill>
                <a:latin typeface="Work Sans"/>
                <a:ea typeface="Work Sans"/>
                <a:cs typeface="Work Sans"/>
                <a:sym typeface="Work Sans"/>
              </a:rPr>
              <a:t>THANK YOU</a:t>
            </a:r>
            <a:endParaRPr b="1" i="0" sz="13400" u="none" cap="none" strike="noStrike">
              <a:solidFill>
                <a:srgbClr val="AA81E9"/>
              </a:solidFill>
              <a:latin typeface="Work Sans"/>
              <a:ea typeface="Work Sans"/>
              <a:cs typeface="Work Sans"/>
              <a:sym typeface="Work Sans"/>
            </a:endParaRPr>
          </a:p>
        </p:txBody>
      </p:sp>
      <p:sp>
        <p:nvSpPr>
          <p:cNvPr id="361" name="Google Shape;361;p47"/>
          <p:cNvSpPr/>
          <p:nvPr/>
        </p:nvSpPr>
        <p:spPr>
          <a:xfrm rot="5400000">
            <a:off x="2679031" y="4897711"/>
            <a:ext cx="1475400" cy="820500"/>
          </a:xfrm>
          <a:prstGeom prst="triangle">
            <a:avLst>
              <a:gd fmla="val 49916" name="adj"/>
            </a:avLst>
          </a:prstGeom>
          <a:solidFill>
            <a:srgbClr val="2D35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47"/>
          <p:cNvSpPr/>
          <p:nvPr/>
        </p:nvSpPr>
        <p:spPr>
          <a:xfrm flipH="1" rot="-5400000">
            <a:off x="13914331" y="4897711"/>
            <a:ext cx="1475400" cy="820500"/>
          </a:xfrm>
          <a:prstGeom prst="triangle">
            <a:avLst>
              <a:gd fmla="val 49916" name="adj"/>
            </a:avLst>
          </a:prstGeom>
          <a:solidFill>
            <a:srgbClr val="2D35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3" name="Google Shape;363;p47"/>
          <p:cNvPicPr preferRelativeResize="0"/>
          <p:nvPr/>
        </p:nvPicPr>
        <p:blipFill rotWithShape="1">
          <a:blip r:embed="rId3">
            <a:alphaModFix/>
          </a:blip>
          <a:srcRect b="38460" l="14475" r="15964" t="37792"/>
          <a:stretch/>
        </p:blipFill>
        <p:spPr>
          <a:xfrm>
            <a:off x="7419500" y="3071850"/>
            <a:ext cx="2944000" cy="100492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7"/>
          <p:cNvSpPr txBox="1"/>
          <p:nvPr/>
        </p:nvSpPr>
        <p:spPr>
          <a:xfrm>
            <a:off x="1571000" y="811950"/>
            <a:ext cx="13839900" cy="800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100"/>
              <a:buFont typeface="Arial"/>
              <a:buNone/>
            </a:pPr>
            <a:r>
              <a:rPr b="1" lang="en" sz="5200">
                <a:solidFill>
                  <a:srgbClr val="AA81E9"/>
                </a:solidFill>
                <a:latin typeface="Poppins"/>
                <a:ea typeface="Poppins"/>
                <a:cs typeface="Poppins"/>
                <a:sym typeface="Poppins"/>
              </a:rPr>
              <a:t>What is Puzzles?</a:t>
            </a:r>
            <a:endParaRPr b="1" sz="5200">
              <a:solidFill>
                <a:srgbClr val="AA81E9"/>
              </a:solidFill>
              <a:latin typeface="Poppins"/>
              <a:ea typeface="Poppins"/>
              <a:cs typeface="Poppins"/>
              <a:sym typeface="Poppins"/>
            </a:endParaRPr>
          </a:p>
        </p:txBody>
      </p:sp>
      <p:sp>
        <p:nvSpPr>
          <p:cNvPr id="188" name="Google Shape;188;p27"/>
          <p:cNvSpPr/>
          <p:nvPr/>
        </p:nvSpPr>
        <p:spPr>
          <a:xfrm rot="5400000">
            <a:off x="84150" y="647100"/>
            <a:ext cx="961800" cy="1130100"/>
          </a:xfrm>
          <a:prstGeom prst="round2SameRect">
            <a:avLst>
              <a:gd fmla="val 29124" name="adj1"/>
              <a:gd fmla="val 0" name="adj2"/>
            </a:avLst>
          </a:prstGeom>
          <a:solidFill>
            <a:srgbClr val="2D35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7"/>
          <p:cNvSpPr txBox="1"/>
          <p:nvPr/>
        </p:nvSpPr>
        <p:spPr>
          <a:xfrm>
            <a:off x="1732650" y="1995000"/>
            <a:ext cx="14822700" cy="1077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2900">
                <a:solidFill>
                  <a:schemeClr val="lt1"/>
                </a:solidFill>
              </a:rPr>
              <a:t>Puzzles are problems or challenges that require thought, ingenuity, and often patience to solve.</a:t>
            </a:r>
            <a:endParaRPr sz="2900">
              <a:solidFill>
                <a:schemeClr val="lt1"/>
              </a:solidFill>
            </a:endParaRPr>
          </a:p>
        </p:txBody>
      </p:sp>
      <p:pic>
        <p:nvPicPr>
          <p:cNvPr id="190" name="Google Shape;190;p27"/>
          <p:cNvPicPr preferRelativeResize="0"/>
          <p:nvPr/>
        </p:nvPicPr>
        <p:blipFill rotWithShape="1">
          <a:blip r:embed="rId3">
            <a:alphaModFix/>
          </a:blip>
          <a:srcRect b="8689" l="0" r="0" t="7600"/>
          <a:stretch/>
        </p:blipFill>
        <p:spPr>
          <a:xfrm>
            <a:off x="4606387" y="3072300"/>
            <a:ext cx="9075225" cy="63683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8"/>
          <p:cNvSpPr/>
          <p:nvPr/>
        </p:nvSpPr>
        <p:spPr>
          <a:xfrm rot="5400000">
            <a:off x="84150" y="647100"/>
            <a:ext cx="961800" cy="1130100"/>
          </a:xfrm>
          <a:prstGeom prst="round2SameRect">
            <a:avLst>
              <a:gd fmla="val 29124" name="adj1"/>
              <a:gd fmla="val 0" name="adj2"/>
            </a:avLst>
          </a:prstGeom>
          <a:solidFill>
            <a:srgbClr val="2D35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28"/>
          <p:cNvSpPr txBox="1"/>
          <p:nvPr/>
        </p:nvSpPr>
        <p:spPr>
          <a:xfrm>
            <a:off x="1514675" y="1995000"/>
            <a:ext cx="130650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000"/>
              </a:spcBef>
              <a:spcAft>
                <a:spcPts val="0"/>
              </a:spcAft>
              <a:buNone/>
            </a:pPr>
            <a:r>
              <a:t/>
            </a:r>
            <a:endParaRPr sz="2500">
              <a:solidFill>
                <a:srgbClr val="FFFFFF"/>
              </a:solidFill>
              <a:latin typeface="Poppins Medium"/>
              <a:ea typeface="Poppins Medium"/>
              <a:cs typeface="Poppins Medium"/>
              <a:sym typeface="Poppins Medium"/>
            </a:endParaRPr>
          </a:p>
        </p:txBody>
      </p:sp>
      <p:pic>
        <p:nvPicPr>
          <p:cNvPr id="197" name="Google Shape;197;p28"/>
          <p:cNvPicPr preferRelativeResize="0"/>
          <p:nvPr/>
        </p:nvPicPr>
        <p:blipFill rotWithShape="1">
          <a:blip r:embed="rId3">
            <a:alphaModFix/>
          </a:blip>
          <a:srcRect b="8016" l="4223" r="4552" t="15273"/>
          <a:stretch/>
        </p:blipFill>
        <p:spPr>
          <a:xfrm>
            <a:off x="2958188" y="1995000"/>
            <a:ext cx="12371630" cy="60349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9"/>
          <p:cNvSpPr/>
          <p:nvPr/>
        </p:nvSpPr>
        <p:spPr>
          <a:xfrm rot="5400000">
            <a:off x="84150" y="647100"/>
            <a:ext cx="961800" cy="1130100"/>
          </a:xfrm>
          <a:prstGeom prst="round2SameRect">
            <a:avLst>
              <a:gd fmla="val 29124" name="adj1"/>
              <a:gd fmla="val 0" name="adj2"/>
            </a:avLst>
          </a:prstGeom>
          <a:solidFill>
            <a:srgbClr val="2D35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29"/>
          <p:cNvSpPr txBox="1"/>
          <p:nvPr/>
        </p:nvSpPr>
        <p:spPr>
          <a:xfrm>
            <a:off x="2332800" y="1995000"/>
            <a:ext cx="114393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000"/>
              </a:spcBef>
              <a:spcAft>
                <a:spcPts val="0"/>
              </a:spcAft>
              <a:buNone/>
            </a:pPr>
            <a:r>
              <a:t/>
            </a:r>
            <a:endParaRPr sz="2500">
              <a:solidFill>
                <a:srgbClr val="FFFFFF"/>
              </a:solidFill>
              <a:latin typeface="Poppins Medium"/>
              <a:ea typeface="Poppins Medium"/>
              <a:cs typeface="Poppins Medium"/>
              <a:sym typeface="Poppins Medium"/>
            </a:endParaRPr>
          </a:p>
        </p:txBody>
      </p:sp>
      <p:pic>
        <p:nvPicPr>
          <p:cNvPr id="204" name="Google Shape;204;p29"/>
          <p:cNvPicPr preferRelativeResize="0"/>
          <p:nvPr/>
        </p:nvPicPr>
        <p:blipFill>
          <a:blip r:embed="rId3">
            <a:alphaModFix/>
          </a:blip>
          <a:stretch>
            <a:fillRect/>
          </a:stretch>
        </p:blipFill>
        <p:spPr>
          <a:xfrm>
            <a:off x="3634926" y="1475775"/>
            <a:ext cx="11018150" cy="7335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0"/>
          <p:cNvSpPr/>
          <p:nvPr/>
        </p:nvSpPr>
        <p:spPr>
          <a:xfrm rot="5400000">
            <a:off x="84150" y="647100"/>
            <a:ext cx="961800" cy="1130100"/>
          </a:xfrm>
          <a:prstGeom prst="round2SameRect">
            <a:avLst>
              <a:gd fmla="val 29124" name="adj1"/>
              <a:gd fmla="val 0" name="adj2"/>
            </a:avLst>
          </a:prstGeom>
          <a:solidFill>
            <a:srgbClr val="2D35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30"/>
          <p:cNvSpPr txBox="1"/>
          <p:nvPr/>
        </p:nvSpPr>
        <p:spPr>
          <a:xfrm>
            <a:off x="1514675" y="1995000"/>
            <a:ext cx="130650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000"/>
              </a:spcBef>
              <a:spcAft>
                <a:spcPts val="0"/>
              </a:spcAft>
              <a:buNone/>
            </a:pPr>
            <a:r>
              <a:t/>
            </a:r>
            <a:endParaRPr sz="2500">
              <a:solidFill>
                <a:srgbClr val="FFFFFF"/>
              </a:solidFill>
              <a:latin typeface="Poppins Medium"/>
              <a:ea typeface="Poppins Medium"/>
              <a:cs typeface="Poppins Medium"/>
              <a:sym typeface="Poppins Medium"/>
            </a:endParaRPr>
          </a:p>
        </p:txBody>
      </p:sp>
      <p:sp>
        <p:nvSpPr>
          <p:cNvPr id="211" name="Google Shape;211;p30"/>
          <p:cNvSpPr txBox="1"/>
          <p:nvPr/>
        </p:nvSpPr>
        <p:spPr>
          <a:xfrm>
            <a:off x="5580600" y="4627800"/>
            <a:ext cx="7126800" cy="1031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100"/>
              <a:buFont typeface="Arial"/>
              <a:buNone/>
            </a:pPr>
            <a:r>
              <a:t/>
            </a:r>
            <a:endParaRPr b="1" sz="6700">
              <a:solidFill>
                <a:srgbClr val="AA81E9"/>
              </a:solidFill>
              <a:latin typeface="Poppins"/>
              <a:ea typeface="Poppins"/>
              <a:cs typeface="Poppins"/>
              <a:sym typeface="Poppins"/>
            </a:endParaRPr>
          </a:p>
        </p:txBody>
      </p:sp>
      <p:sp>
        <p:nvSpPr>
          <p:cNvPr id="212" name="Google Shape;212;p30"/>
          <p:cNvSpPr txBox="1"/>
          <p:nvPr/>
        </p:nvSpPr>
        <p:spPr>
          <a:xfrm>
            <a:off x="1571000" y="2247375"/>
            <a:ext cx="15313500" cy="6607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3000">
                <a:solidFill>
                  <a:schemeClr val="lt1"/>
                </a:solidFill>
              </a:rPr>
              <a:t>Two bullets are loaded into a gun's round barrel consecutively. The barrel has a capacity of 6. The gun is fired once, but no bullet is shot. Does rolling the barrel (shuffling) before next shot increase the probability of firing a bullet?</a:t>
            </a:r>
            <a:endParaRPr sz="3000">
              <a:solidFill>
                <a:schemeClr val="lt1"/>
              </a:solidFill>
            </a:endParaRPr>
          </a:p>
          <a:p>
            <a:pPr indent="0" lvl="0" marL="0" rtl="0" algn="l">
              <a:spcBef>
                <a:spcPts val="0"/>
              </a:spcBef>
              <a:spcAft>
                <a:spcPts val="0"/>
              </a:spcAft>
              <a:buClr>
                <a:schemeClr val="dk1"/>
              </a:buClr>
              <a:buSzPts val="1100"/>
              <a:buFont typeface="Arial"/>
              <a:buNone/>
            </a:pPr>
            <a:r>
              <a:t/>
            </a:r>
            <a:endParaRPr sz="3000">
              <a:solidFill>
                <a:schemeClr val="lt1"/>
              </a:solidFill>
            </a:endParaRPr>
          </a:p>
          <a:p>
            <a:pPr indent="0" lvl="0" marL="0" rtl="0" algn="l">
              <a:spcBef>
                <a:spcPts val="0"/>
              </a:spcBef>
              <a:spcAft>
                <a:spcPts val="0"/>
              </a:spcAft>
              <a:buClr>
                <a:schemeClr val="dk1"/>
              </a:buClr>
              <a:buSzPts val="1100"/>
              <a:buFont typeface="Arial"/>
              <a:buNone/>
            </a:pPr>
            <a:r>
              <a:rPr lang="en" sz="3000">
                <a:solidFill>
                  <a:schemeClr val="lt1"/>
                </a:solidFill>
              </a:rPr>
              <a:t>Hint:</a:t>
            </a:r>
            <a:endParaRPr sz="3000">
              <a:solidFill>
                <a:schemeClr val="lt1"/>
              </a:solidFill>
            </a:endParaRPr>
          </a:p>
          <a:p>
            <a:pPr indent="0" lvl="0" marL="0" rtl="0" algn="l">
              <a:spcBef>
                <a:spcPts val="0"/>
              </a:spcBef>
              <a:spcAft>
                <a:spcPts val="0"/>
              </a:spcAft>
              <a:buClr>
                <a:schemeClr val="dk1"/>
              </a:buClr>
              <a:buSzPts val="1100"/>
              <a:buFont typeface="Arial"/>
              <a:buNone/>
            </a:pPr>
            <a:r>
              <a:rPr lang="en" sz="3000">
                <a:solidFill>
                  <a:schemeClr val="lt1"/>
                </a:solidFill>
              </a:rPr>
              <a:t>Since the bullets are loaded consecutively, </a:t>
            </a:r>
            <a:endParaRPr sz="3000">
              <a:solidFill>
                <a:schemeClr val="lt1"/>
              </a:solidFill>
            </a:endParaRPr>
          </a:p>
          <a:p>
            <a:pPr indent="0" lvl="0" marL="0" rtl="0" algn="l">
              <a:spcBef>
                <a:spcPts val="0"/>
              </a:spcBef>
              <a:spcAft>
                <a:spcPts val="0"/>
              </a:spcAft>
              <a:buClr>
                <a:schemeClr val="dk1"/>
              </a:buClr>
              <a:buSzPts val="1100"/>
              <a:buFont typeface="Arial"/>
              <a:buNone/>
            </a:pPr>
            <a:r>
              <a:rPr lang="en" sz="3000">
                <a:solidFill>
                  <a:schemeClr val="lt1"/>
                </a:solidFill>
              </a:rPr>
              <a:t>the next shot is also constrained.</a:t>
            </a:r>
            <a:endParaRPr sz="3000">
              <a:solidFill>
                <a:schemeClr val="lt1"/>
              </a:solidFill>
            </a:endParaRPr>
          </a:p>
          <a:p>
            <a:pPr indent="0" lvl="0" marL="0" rtl="0" algn="l">
              <a:spcBef>
                <a:spcPts val="0"/>
              </a:spcBef>
              <a:spcAft>
                <a:spcPts val="0"/>
              </a:spcAft>
              <a:buClr>
                <a:schemeClr val="dk1"/>
              </a:buClr>
              <a:buSzPts val="1100"/>
              <a:buFont typeface="Arial"/>
              <a:buNone/>
            </a:pPr>
            <a:r>
              <a:t/>
            </a:r>
            <a:endParaRPr sz="3000">
              <a:solidFill>
                <a:schemeClr val="lt1"/>
              </a:solidFill>
            </a:endParaRPr>
          </a:p>
          <a:p>
            <a:pPr indent="0" lvl="0" marL="0" rtl="0" algn="l">
              <a:spcBef>
                <a:spcPts val="0"/>
              </a:spcBef>
              <a:spcAft>
                <a:spcPts val="0"/>
              </a:spcAft>
              <a:buNone/>
            </a:pPr>
            <a:r>
              <a:t/>
            </a:r>
            <a:endParaRPr sz="3000">
              <a:solidFill>
                <a:schemeClr val="lt1"/>
              </a:solidFill>
            </a:endParaRPr>
          </a:p>
        </p:txBody>
      </p:sp>
      <p:sp>
        <p:nvSpPr>
          <p:cNvPr id="213" name="Google Shape;213;p30"/>
          <p:cNvSpPr txBox="1"/>
          <p:nvPr/>
        </p:nvSpPr>
        <p:spPr>
          <a:xfrm>
            <a:off x="1571000" y="811950"/>
            <a:ext cx="13839900" cy="800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b="1" lang="en" sz="5200">
                <a:solidFill>
                  <a:srgbClr val="AA81E9"/>
                </a:solidFill>
                <a:latin typeface="Poppins"/>
                <a:ea typeface="Poppins"/>
                <a:cs typeface="Poppins"/>
                <a:sym typeface="Poppins"/>
              </a:rPr>
              <a:t>Rolling the bullet</a:t>
            </a:r>
            <a:endParaRPr b="1" sz="5200">
              <a:solidFill>
                <a:srgbClr val="AA81E9"/>
              </a:solidFill>
              <a:latin typeface="Poppins"/>
              <a:ea typeface="Poppins"/>
              <a:cs typeface="Poppins"/>
              <a:sym typeface="Poppins"/>
            </a:endParaRPr>
          </a:p>
        </p:txBody>
      </p:sp>
      <p:pic>
        <p:nvPicPr>
          <p:cNvPr id="214" name="Google Shape;214;p30"/>
          <p:cNvPicPr preferRelativeResize="0"/>
          <p:nvPr/>
        </p:nvPicPr>
        <p:blipFill>
          <a:blip r:embed="rId3">
            <a:alphaModFix/>
          </a:blip>
          <a:stretch>
            <a:fillRect/>
          </a:stretch>
        </p:blipFill>
        <p:spPr>
          <a:xfrm>
            <a:off x="12922350" y="4806775"/>
            <a:ext cx="4330950" cy="4330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1"/>
          <p:cNvSpPr/>
          <p:nvPr/>
        </p:nvSpPr>
        <p:spPr>
          <a:xfrm rot="5400000">
            <a:off x="84150" y="647100"/>
            <a:ext cx="961800" cy="1130100"/>
          </a:xfrm>
          <a:prstGeom prst="round2SameRect">
            <a:avLst>
              <a:gd fmla="val 29124" name="adj1"/>
              <a:gd fmla="val 0" name="adj2"/>
            </a:avLst>
          </a:prstGeom>
          <a:solidFill>
            <a:srgbClr val="2D35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31"/>
          <p:cNvSpPr txBox="1"/>
          <p:nvPr/>
        </p:nvSpPr>
        <p:spPr>
          <a:xfrm>
            <a:off x="1514675" y="1995000"/>
            <a:ext cx="130650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000"/>
              </a:spcBef>
              <a:spcAft>
                <a:spcPts val="0"/>
              </a:spcAft>
              <a:buNone/>
            </a:pPr>
            <a:r>
              <a:t/>
            </a:r>
            <a:endParaRPr sz="2500">
              <a:solidFill>
                <a:srgbClr val="FFFFFF"/>
              </a:solidFill>
              <a:latin typeface="Poppins Medium"/>
              <a:ea typeface="Poppins Medium"/>
              <a:cs typeface="Poppins Medium"/>
              <a:sym typeface="Poppins Medium"/>
            </a:endParaRPr>
          </a:p>
        </p:txBody>
      </p:sp>
      <p:sp>
        <p:nvSpPr>
          <p:cNvPr id="221" name="Google Shape;221;p31"/>
          <p:cNvSpPr txBox="1"/>
          <p:nvPr/>
        </p:nvSpPr>
        <p:spPr>
          <a:xfrm>
            <a:off x="5580600" y="4627800"/>
            <a:ext cx="7126800" cy="1031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100"/>
              <a:buFont typeface="Arial"/>
              <a:buNone/>
            </a:pPr>
            <a:r>
              <a:t/>
            </a:r>
            <a:endParaRPr b="1" sz="6700">
              <a:solidFill>
                <a:srgbClr val="AA81E9"/>
              </a:solidFill>
              <a:latin typeface="Poppins"/>
              <a:ea typeface="Poppins"/>
              <a:cs typeface="Poppins"/>
              <a:sym typeface="Poppins"/>
            </a:endParaRPr>
          </a:p>
        </p:txBody>
      </p:sp>
      <p:sp>
        <p:nvSpPr>
          <p:cNvPr id="222" name="Google Shape;222;p31"/>
          <p:cNvSpPr txBox="1"/>
          <p:nvPr/>
        </p:nvSpPr>
        <p:spPr>
          <a:xfrm>
            <a:off x="1571000" y="2247375"/>
            <a:ext cx="15313500" cy="6607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3000">
                <a:solidFill>
                  <a:schemeClr val="lt1"/>
                </a:solidFill>
              </a:rPr>
              <a:t>An explorer walks:</a:t>
            </a:r>
            <a:endParaRPr sz="3000">
              <a:solidFill>
                <a:schemeClr val="lt1"/>
              </a:solidFill>
            </a:endParaRPr>
          </a:p>
          <a:p>
            <a:pPr indent="0" lvl="0" marL="0" rtl="0" algn="l">
              <a:spcBef>
                <a:spcPts val="0"/>
              </a:spcBef>
              <a:spcAft>
                <a:spcPts val="0"/>
              </a:spcAft>
              <a:buClr>
                <a:schemeClr val="dk1"/>
              </a:buClr>
              <a:buSzPts val="1100"/>
              <a:buFont typeface="Arial"/>
              <a:buNone/>
            </a:pPr>
            <a:r>
              <a:rPr lang="en" sz="3000">
                <a:solidFill>
                  <a:schemeClr val="lt1"/>
                </a:solidFill>
              </a:rPr>
              <a:t>1 mile South</a:t>
            </a:r>
            <a:endParaRPr sz="3000">
              <a:solidFill>
                <a:schemeClr val="lt1"/>
              </a:solidFill>
            </a:endParaRPr>
          </a:p>
          <a:p>
            <a:pPr indent="0" lvl="0" marL="0" rtl="0" algn="l">
              <a:spcBef>
                <a:spcPts val="0"/>
              </a:spcBef>
              <a:spcAft>
                <a:spcPts val="0"/>
              </a:spcAft>
              <a:buClr>
                <a:schemeClr val="dk1"/>
              </a:buClr>
              <a:buSzPts val="1100"/>
              <a:buFont typeface="Arial"/>
              <a:buNone/>
            </a:pPr>
            <a:r>
              <a:rPr lang="en" sz="3000">
                <a:solidFill>
                  <a:schemeClr val="lt1"/>
                </a:solidFill>
              </a:rPr>
              <a:t>1 mile East</a:t>
            </a:r>
            <a:endParaRPr sz="3000">
              <a:solidFill>
                <a:schemeClr val="lt1"/>
              </a:solidFill>
            </a:endParaRPr>
          </a:p>
          <a:p>
            <a:pPr indent="0" lvl="0" marL="0" rtl="0" algn="l">
              <a:spcBef>
                <a:spcPts val="0"/>
              </a:spcBef>
              <a:spcAft>
                <a:spcPts val="0"/>
              </a:spcAft>
              <a:buClr>
                <a:schemeClr val="dk1"/>
              </a:buClr>
              <a:buSzPts val="1100"/>
              <a:buFont typeface="Arial"/>
              <a:buNone/>
            </a:pPr>
            <a:r>
              <a:rPr lang="en" sz="3000">
                <a:solidFill>
                  <a:schemeClr val="lt1"/>
                </a:solidFill>
              </a:rPr>
              <a:t>1 mile North.</a:t>
            </a:r>
            <a:endParaRPr sz="3000">
              <a:solidFill>
                <a:schemeClr val="lt1"/>
              </a:solidFill>
            </a:endParaRPr>
          </a:p>
          <a:p>
            <a:pPr indent="0" lvl="0" marL="0" rtl="0" algn="l">
              <a:spcBef>
                <a:spcPts val="0"/>
              </a:spcBef>
              <a:spcAft>
                <a:spcPts val="0"/>
              </a:spcAft>
              <a:buNone/>
            </a:pPr>
            <a:r>
              <a:rPr lang="en" sz="3000">
                <a:solidFill>
                  <a:schemeClr val="lt1"/>
                </a:solidFill>
              </a:rPr>
              <a:t>And finds themselves back at the starting point. The explorer spots a bear, what is the color of the bear?</a:t>
            </a:r>
            <a:endParaRPr sz="3000">
              <a:solidFill>
                <a:schemeClr val="lt1"/>
              </a:solidFill>
            </a:endParaRPr>
          </a:p>
          <a:p>
            <a:pPr indent="0" lvl="0" marL="0" rtl="0" algn="l">
              <a:spcBef>
                <a:spcPts val="0"/>
              </a:spcBef>
              <a:spcAft>
                <a:spcPts val="0"/>
              </a:spcAft>
              <a:buClr>
                <a:schemeClr val="dk1"/>
              </a:buClr>
              <a:buSzPts val="1100"/>
              <a:buFont typeface="Arial"/>
              <a:buNone/>
            </a:pPr>
            <a:r>
              <a:t/>
            </a:r>
            <a:endParaRPr sz="3000">
              <a:solidFill>
                <a:schemeClr val="lt1"/>
              </a:solidFill>
            </a:endParaRPr>
          </a:p>
          <a:p>
            <a:pPr indent="0" lvl="0" marL="0" rtl="0" algn="l">
              <a:spcBef>
                <a:spcPts val="0"/>
              </a:spcBef>
              <a:spcAft>
                <a:spcPts val="0"/>
              </a:spcAft>
              <a:buClr>
                <a:schemeClr val="dk1"/>
              </a:buClr>
              <a:buSzPts val="1100"/>
              <a:buFont typeface="Arial"/>
              <a:buNone/>
            </a:pPr>
            <a:r>
              <a:t/>
            </a:r>
            <a:endParaRPr sz="3000">
              <a:solidFill>
                <a:schemeClr val="lt1"/>
              </a:solidFill>
            </a:endParaRPr>
          </a:p>
          <a:p>
            <a:pPr indent="0" lvl="0" marL="0" rtl="0" algn="l">
              <a:spcBef>
                <a:spcPts val="0"/>
              </a:spcBef>
              <a:spcAft>
                <a:spcPts val="0"/>
              </a:spcAft>
              <a:buClr>
                <a:schemeClr val="dk1"/>
              </a:buClr>
              <a:buSzPts val="1100"/>
              <a:buFont typeface="Arial"/>
              <a:buNone/>
            </a:pPr>
            <a:r>
              <a:t/>
            </a:r>
            <a:endParaRPr sz="3000">
              <a:solidFill>
                <a:schemeClr val="lt1"/>
              </a:solidFill>
            </a:endParaRPr>
          </a:p>
          <a:p>
            <a:pPr indent="0" lvl="0" marL="0" rtl="0" algn="l">
              <a:spcBef>
                <a:spcPts val="0"/>
              </a:spcBef>
              <a:spcAft>
                <a:spcPts val="0"/>
              </a:spcAft>
              <a:buNone/>
            </a:pPr>
            <a:r>
              <a:t/>
            </a:r>
            <a:endParaRPr sz="3000">
              <a:solidFill>
                <a:schemeClr val="lt1"/>
              </a:solidFill>
            </a:endParaRPr>
          </a:p>
        </p:txBody>
      </p:sp>
      <p:sp>
        <p:nvSpPr>
          <p:cNvPr id="223" name="Google Shape;223;p31"/>
          <p:cNvSpPr txBox="1"/>
          <p:nvPr/>
        </p:nvSpPr>
        <p:spPr>
          <a:xfrm>
            <a:off x="1571000" y="811950"/>
            <a:ext cx="13839900" cy="2401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b="1" lang="en" sz="5200">
                <a:solidFill>
                  <a:srgbClr val="AA81E9"/>
                </a:solidFill>
                <a:latin typeface="Poppins"/>
                <a:ea typeface="Poppins"/>
                <a:cs typeface="Poppins"/>
                <a:sym typeface="Poppins"/>
              </a:rPr>
              <a:t>The Returning Explorer</a:t>
            </a:r>
            <a:endParaRPr b="1" sz="5200">
              <a:solidFill>
                <a:srgbClr val="AA81E9"/>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b="1" sz="5200">
              <a:solidFill>
                <a:srgbClr val="AA81E9"/>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b="1" sz="5200">
              <a:solidFill>
                <a:srgbClr val="AA81E9"/>
              </a:solidFill>
              <a:latin typeface="Poppins"/>
              <a:ea typeface="Poppins"/>
              <a:cs typeface="Poppins"/>
              <a:sym typeface="Poppins"/>
            </a:endParaRPr>
          </a:p>
        </p:txBody>
      </p:sp>
      <p:pic>
        <p:nvPicPr>
          <p:cNvPr id="224" name="Google Shape;224;p31"/>
          <p:cNvPicPr preferRelativeResize="0"/>
          <p:nvPr/>
        </p:nvPicPr>
        <p:blipFill>
          <a:blip r:embed="rId3">
            <a:alphaModFix/>
          </a:blip>
          <a:stretch>
            <a:fillRect/>
          </a:stretch>
        </p:blipFill>
        <p:spPr>
          <a:xfrm>
            <a:off x="10308625" y="5659200"/>
            <a:ext cx="6901400" cy="3450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2"/>
          <p:cNvSpPr/>
          <p:nvPr/>
        </p:nvSpPr>
        <p:spPr>
          <a:xfrm rot="5400000">
            <a:off x="84150" y="647100"/>
            <a:ext cx="961800" cy="1130100"/>
          </a:xfrm>
          <a:prstGeom prst="round2SameRect">
            <a:avLst>
              <a:gd fmla="val 29124" name="adj1"/>
              <a:gd fmla="val 0" name="adj2"/>
            </a:avLst>
          </a:prstGeom>
          <a:solidFill>
            <a:srgbClr val="2D35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32"/>
          <p:cNvSpPr txBox="1"/>
          <p:nvPr/>
        </p:nvSpPr>
        <p:spPr>
          <a:xfrm>
            <a:off x="1514675" y="1995000"/>
            <a:ext cx="130650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000"/>
              </a:spcBef>
              <a:spcAft>
                <a:spcPts val="0"/>
              </a:spcAft>
              <a:buNone/>
            </a:pPr>
            <a:r>
              <a:t/>
            </a:r>
            <a:endParaRPr sz="2500">
              <a:solidFill>
                <a:srgbClr val="FFFFFF"/>
              </a:solidFill>
              <a:latin typeface="Poppins Medium"/>
              <a:ea typeface="Poppins Medium"/>
              <a:cs typeface="Poppins Medium"/>
              <a:sym typeface="Poppins Medium"/>
            </a:endParaRPr>
          </a:p>
        </p:txBody>
      </p:sp>
      <p:sp>
        <p:nvSpPr>
          <p:cNvPr id="231" name="Google Shape;231;p32"/>
          <p:cNvSpPr txBox="1"/>
          <p:nvPr/>
        </p:nvSpPr>
        <p:spPr>
          <a:xfrm>
            <a:off x="5580600" y="4627800"/>
            <a:ext cx="7126800" cy="1031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100"/>
              <a:buFont typeface="Arial"/>
              <a:buNone/>
            </a:pPr>
            <a:r>
              <a:t/>
            </a:r>
            <a:endParaRPr b="1" sz="6700">
              <a:solidFill>
                <a:srgbClr val="AA81E9"/>
              </a:solidFill>
              <a:latin typeface="Poppins"/>
              <a:ea typeface="Poppins"/>
              <a:cs typeface="Poppins"/>
              <a:sym typeface="Poppins"/>
            </a:endParaRPr>
          </a:p>
        </p:txBody>
      </p:sp>
      <p:sp>
        <p:nvSpPr>
          <p:cNvPr id="232" name="Google Shape;232;p32"/>
          <p:cNvSpPr txBox="1"/>
          <p:nvPr/>
        </p:nvSpPr>
        <p:spPr>
          <a:xfrm>
            <a:off x="1571000" y="2247375"/>
            <a:ext cx="15313500" cy="6607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3000">
                <a:solidFill>
                  <a:schemeClr val="lt1"/>
                </a:solidFill>
              </a:rPr>
              <a:t>How do you place 50 good candies and 50 rotten candies in two boxes such that if you choose a box at random and take out a candy at random, it better be good!</a:t>
            </a:r>
            <a:endParaRPr sz="3000">
              <a:solidFill>
                <a:schemeClr val="lt1"/>
              </a:solidFill>
            </a:endParaRPr>
          </a:p>
          <a:p>
            <a:pPr indent="0" lvl="0" marL="0" rtl="0" algn="l">
              <a:spcBef>
                <a:spcPts val="0"/>
              </a:spcBef>
              <a:spcAft>
                <a:spcPts val="0"/>
              </a:spcAft>
              <a:buClr>
                <a:schemeClr val="dk1"/>
              </a:buClr>
              <a:buSzPts val="1100"/>
              <a:buFont typeface="Arial"/>
              <a:buNone/>
            </a:pPr>
            <a:r>
              <a:t/>
            </a:r>
            <a:endParaRPr sz="3000">
              <a:solidFill>
                <a:schemeClr val="lt1"/>
              </a:solidFill>
            </a:endParaRPr>
          </a:p>
          <a:p>
            <a:pPr indent="0" lvl="0" marL="0" rtl="0" algn="l">
              <a:spcBef>
                <a:spcPts val="0"/>
              </a:spcBef>
              <a:spcAft>
                <a:spcPts val="0"/>
              </a:spcAft>
              <a:buClr>
                <a:schemeClr val="dk1"/>
              </a:buClr>
              <a:buSzPts val="1100"/>
              <a:buFont typeface="Arial"/>
              <a:buNone/>
            </a:pPr>
            <a:r>
              <a:rPr lang="en" sz="3000">
                <a:solidFill>
                  <a:schemeClr val="lt1"/>
                </a:solidFill>
              </a:rPr>
              <a:t>We need to maximize the probability of getting a good candy when selecting a random box and a random candy from it.</a:t>
            </a:r>
            <a:endParaRPr sz="3000">
              <a:solidFill>
                <a:schemeClr val="lt1"/>
              </a:solidFill>
            </a:endParaRPr>
          </a:p>
          <a:p>
            <a:pPr indent="0" lvl="0" marL="0" rtl="0" algn="l">
              <a:spcBef>
                <a:spcPts val="0"/>
              </a:spcBef>
              <a:spcAft>
                <a:spcPts val="0"/>
              </a:spcAft>
              <a:buClr>
                <a:schemeClr val="dk1"/>
              </a:buClr>
              <a:buSzPts val="1100"/>
              <a:buFont typeface="Arial"/>
              <a:buNone/>
            </a:pPr>
            <a:r>
              <a:t/>
            </a:r>
            <a:endParaRPr sz="3000">
              <a:solidFill>
                <a:schemeClr val="lt1"/>
              </a:solidFill>
            </a:endParaRPr>
          </a:p>
          <a:p>
            <a:pPr indent="0" lvl="0" marL="0" rtl="0" algn="l">
              <a:spcBef>
                <a:spcPts val="0"/>
              </a:spcBef>
              <a:spcAft>
                <a:spcPts val="0"/>
              </a:spcAft>
              <a:buClr>
                <a:schemeClr val="dk1"/>
              </a:buClr>
              <a:buSzPts val="1100"/>
              <a:buFont typeface="Arial"/>
              <a:buNone/>
            </a:pPr>
            <a:r>
              <a:rPr lang="en" sz="3000">
                <a:solidFill>
                  <a:schemeClr val="lt1"/>
                </a:solidFill>
              </a:rPr>
              <a:t>Hint:</a:t>
            </a:r>
            <a:endParaRPr sz="3000">
              <a:solidFill>
                <a:schemeClr val="lt1"/>
              </a:solidFill>
            </a:endParaRPr>
          </a:p>
          <a:p>
            <a:pPr indent="0" lvl="0" marL="0" rtl="0" algn="l">
              <a:spcBef>
                <a:spcPts val="0"/>
              </a:spcBef>
              <a:spcAft>
                <a:spcPts val="0"/>
              </a:spcAft>
              <a:buClr>
                <a:schemeClr val="dk1"/>
              </a:buClr>
              <a:buSzPts val="1100"/>
              <a:buFont typeface="Arial"/>
              <a:buNone/>
            </a:pPr>
            <a:r>
              <a:rPr lang="en" sz="3000">
                <a:solidFill>
                  <a:schemeClr val="lt1"/>
                </a:solidFill>
              </a:rPr>
              <a:t>Placing all bad in 1 box and all good in another</a:t>
            </a:r>
            <a:endParaRPr sz="3000">
              <a:solidFill>
                <a:schemeClr val="lt1"/>
              </a:solidFill>
            </a:endParaRPr>
          </a:p>
          <a:p>
            <a:pPr indent="0" lvl="0" marL="0" rtl="0" algn="l">
              <a:spcBef>
                <a:spcPts val="0"/>
              </a:spcBef>
              <a:spcAft>
                <a:spcPts val="0"/>
              </a:spcAft>
              <a:buClr>
                <a:schemeClr val="dk1"/>
              </a:buClr>
              <a:buSzPts val="1100"/>
              <a:buFont typeface="Arial"/>
              <a:buNone/>
            </a:pPr>
            <a:r>
              <a:rPr lang="en" sz="3000">
                <a:solidFill>
                  <a:schemeClr val="lt1"/>
                </a:solidFill>
              </a:rPr>
              <a:t>will give the probability of 0.5, which is not the maximum.</a:t>
            </a:r>
            <a:endParaRPr sz="3000">
              <a:solidFill>
                <a:schemeClr val="lt1"/>
              </a:solidFill>
            </a:endParaRPr>
          </a:p>
          <a:p>
            <a:pPr indent="0" lvl="0" marL="0" rtl="0" algn="l">
              <a:spcBef>
                <a:spcPts val="0"/>
              </a:spcBef>
              <a:spcAft>
                <a:spcPts val="0"/>
              </a:spcAft>
              <a:buClr>
                <a:schemeClr val="dk1"/>
              </a:buClr>
              <a:buSzPts val="1100"/>
              <a:buFont typeface="Arial"/>
              <a:buNone/>
            </a:pPr>
            <a:r>
              <a:t/>
            </a:r>
            <a:endParaRPr sz="3000">
              <a:solidFill>
                <a:schemeClr val="lt1"/>
              </a:solidFill>
            </a:endParaRPr>
          </a:p>
          <a:p>
            <a:pPr indent="0" lvl="0" marL="0" rtl="0" algn="l">
              <a:spcBef>
                <a:spcPts val="0"/>
              </a:spcBef>
              <a:spcAft>
                <a:spcPts val="0"/>
              </a:spcAft>
              <a:buNone/>
            </a:pPr>
            <a:r>
              <a:t/>
            </a:r>
            <a:endParaRPr sz="3000">
              <a:solidFill>
                <a:schemeClr val="lt1"/>
              </a:solidFill>
            </a:endParaRPr>
          </a:p>
        </p:txBody>
      </p:sp>
      <p:sp>
        <p:nvSpPr>
          <p:cNvPr id="233" name="Google Shape;233;p32"/>
          <p:cNvSpPr txBox="1"/>
          <p:nvPr/>
        </p:nvSpPr>
        <p:spPr>
          <a:xfrm>
            <a:off x="1571000" y="811950"/>
            <a:ext cx="13839900" cy="800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b="1" lang="en" sz="5200">
                <a:solidFill>
                  <a:srgbClr val="AA81E9"/>
                </a:solidFill>
                <a:latin typeface="Poppins"/>
                <a:ea typeface="Poppins"/>
                <a:cs typeface="Poppins"/>
                <a:sym typeface="Poppins"/>
              </a:rPr>
              <a:t>Lucky Candy</a:t>
            </a:r>
            <a:endParaRPr b="1" sz="5200">
              <a:solidFill>
                <a:srgbClr val="AA81E9"/>
              </a:solidFill>
              <a:latin typeface="Poppins"/>
              <a:ea typeface="Poppins"/>
              <a:cs typeface="Poppins"/>
              <a:sym typeface="Poppins"/>
            </a:endParaRPr>
          </a:p>
        </p:txBody>
      </p:sp>
      <p:pic>
        <p:nvPicPr>
          <p:cNvPr id="234" name="Google Shape;234;p32"/>
          <p:cNvPicPr preferRelativeResize="0"/>
          <p:nvPr/>
        </p:nvPicPr>
        <p:blipFill>
          <a:blip r:embed="rId3">
            <a:alphaModFix/>
          </a:blip>
          <a:stretch>
            <a:fillRect/>
          </a:stretch>
        </p:blipFill>
        <p:spPr>
          <a:xfrm>
            <a:off x="12910820" y="5409074"/>
            <a:ext cx="3061258" cy="29506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3"/>
          <p:cNvSpPr/>
          <p:nvPr/>
        </p:nvSpPr>
        <p:spPr>
          <a:xfrm rot="5400000">
            <a:off x="84150" y="647100"/>
            <a:ext cx="961800" cy="1130100"/>
          </a:xfrm>
          <a:prstGeom prst="round2SameRect">
            <a:avLst>
              <a:gd fmla="val 29124" name="adj1"/>
              <a:gd fmla="val 0" name="adj2"/>
            </a:avLst>
          </a:prstGeom>
          <a:solidFill>
            <a:srgbClr val="2D35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33"/>
          <p:cNvSpPr txBox="1"/>
          <p:nvPr/>
        </p:nvSpPr>
        <p:spPr>
          <a:xfrm>
            <a:off x="1514675" y="1995000"/>
            <a:ext cx="130650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000"/>
              </a:spcBef>
              <a:spcAft>
                <a:spcPts val="0"/>
              </a:spcAft>
              <a:buNone/>
            </a:pPr>
            <a:r>
              <a:t/>
            </a:r>
            <a:endParaRPr sz="2500">
              <a:solidFill>
                <a:srgbClr val="FFFFFF"/>
              </a:solidFill>
              <a:latin typeface="Poppins Medium"/>
              <a:ea typeface="Poppins Medium"/>
              <a:cs typeface="Poppins Medium"/>
              <a:sym typeface="Poppins Medium"/>
            </a:endParaRPr>
          </a:p>
        </p:txBody>
      </p:sp>
      <p:sp>
        <p:nvSpPr>
          <p:cNvPr id="241" name="Google Shape;241;p33"/>
          <p:cNvSpPr txBox="1"/>
          <p:nvPr/>
        </p:nvSpPr>
        <p:spPr>
          <a:xfrm>
            <a:off x="5580600" y="4627800"/>
            <a:ext cx="7126800" cy="1031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100"/>
              <a:buFont typeface="Arial"/>
              <a:buNone/>
            </a:pPr>
            <a:r>
              <a:t/>
            </a:r>
            <a:endParaRPr b="1" sz="6700">
              <a:solidFill>
                <a:srgbClr val="AA81E9"/>
              </a:solidFill>
              <a:latin typeface="Poppins"/>
              <a:ea typeface="Poppins"/>
              <a:cs typeface="Poppins"/>
              <a:sym typeface="Poppins"/>
            </a:endParaRPr>
          </a:p>
        </p:txBody>
      </p:sp>
      <p:sp>
        <p:nvSpPr>
          <p:cNvPr id="242" name="Google Shape;242;p33"/>
          <p:cNvSpPr txBox="1"/>
          <p:nvPr/>
        </p:nvSpPr>
        <p:spPr>
          <a:xfrm>
            <a:off x="1571000" y="2247375"/>
            <a:ext cx="15313500" cy="6607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3000">
                <a:solidFill>
                  <a:schemeClr val="lt1"/>
                </a:solidFill>
              </a:rPr>
              <a:t>Hundred tigers and one sheep are put on a magic island that only has grass. Tigers can live on grass, but they want to eat sheep. If a Tiger bites the Sheep then it will become a sheep itself. If 2 tigers attack a sheep, only the first tiger to bite converts into a sheep. Tigers don’t mind being a sheep, but they have a risk of getting eaten by another tiger. All tigers are intelligent and want to survive. Will the sheep survive?</a:t>
            </a:r>
            <a:endParaRPr sz="3000">
              <a:solidFill>
                <a:schemeClr val="lt1"/>
              </a:solidFill>
            </a:endParaRPr>
          </a:p>
          <a:p>
            <a:pPr indent="0" lvl="0" marL="0" rtl="0" algn="l">
              <a:spcBef>
                <a:spcPts val="0"/>
              </a:spcBef>
              <a:spcAft>
                <a:spcPts val="0"/>
              </a:spcAft>
              <a:buClr>
                <a:schemeClr val="dk1"/>
              </a:buClr>
              <a:buSzPts val="1100"/>
              <a:buFont typeface="Arial"/>
              <a:buNone/>
            </a:pPr>
            <a:r>
              <a:t/>
            </a:r>
            <a:endParaRPr sz="3000">
              <a:solidFill>
                <a:schemeClr val="lt1"/>
              </a:solidFill>
            </a:endParaRPr>
          </a:p>
          <a:p>
            <a:pPr indent="0" lvl="0" marL="0" rtl="0" algn="l">
              <a:spcBef>
                <a:spcPts val="0"/>
              </a:spcBef>
              <a:spcAft>
                <a:spcPts val="0"/>
              </a:spcAft>
              <a:buClr>
                <a:schemeClr val="dk1"/>
              </a:buClr>
              <a:buSzPts val="1100"/>
              <a:buFont typeface="Arial"/>
              <a:buNone/>
            </a:pPr>
            <a:r>
              <a:t/>
            </a:r>
            <a:endParaRPr sz="3000">
              <a:solidFill>
                <a:schemeClr val="lt1"/>
              </a:solidFill>
            </a:endParaRPr>
          </a:p>
          <a:p>
            <a:pPr indent="0" lvl="0" marL="0" rtl="0" algn="l">
              <a:spcBef>
                <a:spcPts val="0"/>
              </a:spcBef>
              <a:spcAft>
                <a:spcPts val="0"/>
              </a:spcAft>
              <a:buNone/>
            </a:pPr>
            <a:r>
              <a:t/>
            </a:r>
            <a:endParaRPr sz="3000">
              <a:solidFill>
                <a:schemeClr val="lt1"/>
              </a:solidFill>
            </a:endParaRPr>
          </a:p>
        </p:txBody>
      </p:sp>
      <p:sp>
        <p:nvSpPr>
          <p:cNvPr id="243" name="Google Shape;243;p33"/>
          <p:cNvSpPr txBox="1"/>
          <p:nvPr/>
        </p:nvSpPr>
        <p:spPr>
          <a:xfrm>
            <a:off x="1571000" y="811950"/>
            <a:ext cx="13839900" cy="800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b="1" lang="en" sz="5200">
                <a:solidFill>
                  <a:srgbClr val="AA81E9"/>
                </a:solidFill>
                <a:latin typeface="Poppins"/>
                <a:ea typeface="Poppins"/>
                <a:cs typeface="Poppins"/>
                <a:sym typeface="Poppins"/>
              </a:rPr>
              <a:t>Tigers &amp; The Sheep</a:t>
            </a:r>
            <a:endParaRPr b="1" sz="5200">
              <a:solidFill>
                <a:srgbClr val="AA81E9"/>
              </a:solidFill>
              <a:latin typeface="Poppins"/>
              <a:ea typeface="Poppins"/>
              <a:cs typeface="Poppins"/>
              <a:sym typeface="Poppins"/>
            </a:endParaRPr>
          </a:p>
        </p:txBody>
      </p:sp>
      <p:pic>
        <p:nvPicPr>
          <p:cNvPr id="244" name="Google Shape;244;p33"/>
          <p:cNvPicPr preferRelativeResize="0"/>
          <p:nvPr/>
        </p:nvPicPr>
        <p:blipFill>
          <a:blip r:embed="rId3">
            <a:alphaModFix/>
          </a:blip>
          <a:stretch>
            <a:fillRect/>
          </a:stretch>
        </p:blipFill>
        <p:spPr>
          <a:xfrm>
            <a:off x="12707400" y="5243150"/>
            <a:ext cx="3611425" cy="3611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